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615" r:id="rId5"/>
    <p:sldId id="1434" r:id="rId6"/>
    <p:sldId id="1439" r:id="rId7"/>
    <p:sldId id="1433" r:id="rId8"/>
    <p:sldId id="1435" r:id="rId9"/>
    <p:sldId id="1438" r:id="rId10"/>
    <p:sldId id="1437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B3181"/>
    <a:srgbClr val="0000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48" autoAdjust="0"/>
    <p:restoredTop sz="95196" autoAdjust="0"/>
  </p:normalViewPr>
  <p:slideViewPr>
    <p:cSldViewPr snapToGrid="0" showGuides="1">
      <p:cViewPr varScale="1">
        <p:scale>
          <a:sx n="92" d="100"/>
          <a:sy n="92" d="100"/>
        </p:scale>
        <p:origin x="-264" y="-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0D8CE-B702-41BB-BF38-DE69C196D1CE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8EA819-6FA5-4FB7-BAFD-75C6252026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8578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DCCAA-BF48-4DD7-B907-0A7ADAEB107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410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DCCAA-BF48-4DD7-B907-0A7ADAEB107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410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DCCAA-BF48-4DD7-B907-0A7ADAEB107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410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DCCAA-BF48-4DD7-B907-0A7ADAEB107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410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2DCCAA-BF48-4DD7-B907-0A7ADAEB107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7541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FD6C861-E681-5083-D0C8-B18311944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B73C049-873D-5A7A-BB46-93E9A3BE0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5FF0BB9-8F5B-562A-0A0E-7644C0CEE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F534D95-C197-1CD5-28A2-E8D10E2A6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0F13C302-DCED-AD08-FECB-AB06B2B9F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06252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3CB0170-8445-4616-5909-02F4396D5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E8BBC30-CE20-37AF-CFD9-AF93D22D6A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B69098F9-0C90-8957-572D-AA330D169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221FBB4-72D4-E022-93B1-416AECF69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4D70DF5-58AF-388F-AB0F-2AC5AFF8F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6175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140BD64-C554-3983-EDD7-8B84A3CAA9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92EA9CD6-4387-806D-C5FA-656858027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5B69E56-D88E-12F0-6D67-D10DD3216D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501531B7-CC9A-BB71-64D7-9C5758EB7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9B9ABF95-249A-D4ED-1D5F-386638060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57746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5BA57AE-DAEA-DB28-6DA1-17A46D458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A7895C8-51AA-EDBF-06B5-3843D90E9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5445A74-BA54-FD80-6DFA-B4C6389A3A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A45E394-3753-E259-9F91-301D530BA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4FACA7B-A3A5-4ED4-3745-8302187E9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1089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12261D-5DD2-A527-E11F-40111E698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DFC81001-8931-C48F-1151-270B1B1B09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F115735-EF90-B97E-6750-91E2333B9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37E0A90B-B44D-EB75-B1BC-0A1253F81C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30727D9-C24B-A794-6B81-8741BFE0D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26997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E66FBB8-FE4B-B0EF-89A1-9281F945A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5E55DFE-10F6-AFE9-3BDA-5E3C14D4A26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9B1FEA6B-D19B-B83A-9BDF-BEB8DB4C3C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FA5F267-BCFB-CBF3-C8C5-C846BD6F5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A1D06228-1162-F91E-F881-71DB59639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333D3BE-C17C-5E9C-4F09-E1E55060D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4640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BF786A04-90B5-EE72-B283-54875779E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9A54BAD-25F5-8EC3-8480-9728CD534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54CD0300-1663-BDAC-336F-C002CE495C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92EBB160-0EF5-A083-317A-83447CE34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5AB89208-060B-679E-6A93-C829E34C73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ABB4A02E-CD5B-A716-2422-AC92AF44B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758F0AAC-B132-B320-0AA9-B184ECD30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0EAB4481-A16E-485D-4FF1-6CF98B2B8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517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C30F4D6-9946-1D21-D002-0FDBD777D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3CD0AC5E-D28D-FDAA-C0D6-D9BD289F1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40638BDF-5D7A-3593-8453-6E3A3D00D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A96DC09-474E-2665-28E8-A515E5DD5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37707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6312F7D7-682D-231B-3E91-ABD870598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D856B325-5714-6ECE-7014-453FF97A7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844CF5FC-ED73-B504-F958-BFF15A28E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1757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D0037B2-650A-228A-2698-E961967B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CAEDE43-308C-E5C2-E813-729BA7D35C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AC208A7-1708-7F25-B5A7-A01FDA2C5F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0CCE730D-6631-6C8B-2EAE-645A42D1E8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01F9521-5842-A262-9690-F03C1E6F5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BF264332-E084-2714-2C5E-18E1C74F4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857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D04A105-DEE6-5394-C14E-F39647AC8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924E0372-62F9-6779-CDC9-68D151F403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9DC6C2C2-6D8E-EBE6-C717-A198EF42B3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C99B0B6-61A3-85B3-0350-15E11433B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BB4E43C-5640-DF73-8846-DD5437156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5DFDE88B-FBBA-43E7-0B20-3286AE600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43468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CE5509-4F1C-D1FD-BD0B-80FC1FF10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68E41603-3C41-DBB9-029D-829F00EC4C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5557D90F-B69C-E820-01AE-AC7D0986E8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02FA6B-D392-47DA-9E72-B96B48CB0504}" type="datetimeFigureOut">
              <a:rPr lang="ru-RU" smtClean="0"/>
              <a:pPr/>
              <a:t>06.09.2022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2632E72D-96C3-0642-C588-730A47B342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DAECF93-3FAF-CFE3-C986-83729D1722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7F0F04-EBB9-4E0A-9950-400798B2FA4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89079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&#1055;&#1088;&#1080;&#1082;&#1072;&#1079;%20&#1086;%20&#1087;&#1088;&#1086;&#1074;&#1077;&#1076;&#1077;&#1085;&#1080;&#1080;%20&#1084;&#1091;&#1085;&#1080;&#1094;&#1080;&#1087;&#1088;&#1072;&#1083;&#1100;&#1085;&#1086;&#1075;&#1086;%20&#1101;&#1090;&#1072;&#1087;&#1072;%20&#1060;&#1086;&#1088;&#1091;&#1084;&#1072;/&#1055;&#1088;&#1080;&#1082;&#1072;&#1079;%20&#1086;%20&#1087;&#1088;&#1086;&#1074;&#1077;&#1076;&#1077;&#1085;&#1080;&#1080;%20%20&#1084;&#1091;&#1085;&#1080;&#1094;&#1080;&#1087;&#1072;&#1083;&#1100;&#1085;&#1086;&#1075;&#1086;%20&#1101;&#1090;&#1072;&#1087;&#1072;%20&#1060;&#1086;&#1088;&#1091;&#1084;&#1072;.docx" TargetMode="External"/><Relationship Id="rId3" Type="http://schemas.openxmlformats.org/officeDocument/2006/relationships/image" Target="../media/image2.png"/><Relationship Id="rId7" Type="http://schemas.openxmlformats.org/officeDocument/2006/relationships/hyperlink" Target="&#1055;&#1088;&#1080;&#1082;&#1072;&#1079;%20&#1086;&#1073;%20&#1091;&#1095;&#1072;&#1089;&#1090;&#1080;&#1080;%20&#1074;%20&#1042;&#1099;&#1089;&#1096;&#1077;&#1084;%20&#1087;&#1080;&#1083;&#1086;&#1090;&#1072;&#1078;&#1077;/&#1055;&#1088;&#1080;&#1082;&#1072;&#1079;%20&#1086;&#1073;%20&#1091;&#1095;&#1072;&#1089;&#1090;&#1080;&#1080;%20&#1074;%20&#1088;&#1077;&#1075;&#1080;&#1086;&#1085;&#1072;&#1083;&#1100;&#1085;&#1086;&#1084;%20&#1101;&#1090;&#1072;&#1087;&#1077;%20&#1082;&#1086;&#1085;&#1082;&#1091;&#1088;&#1089;&#1072;%20&#1042;&#1099;&#1089;&#1096;&#1080;&#1081;%20&#1087;&#1080;&#1083;&#1086;&#1090;&#1072;&#1093;/&#1055;&#1088;&#1080;&#1082;&#1072;&#1079;%20&#1086;&#1073;%20&#1091;&#1095;&#1072;&#1089;&#1090;&#1080;&#1080;.do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&#1048;&#1054;&#1055;&#1099;/&#1054;&#1058;%20&#1051;&#1054;&#1043;&#1048;&#1053;&#1054;&#1042;&#1054;&#1049;%20&#1048;&#1054;&#1055;/&#1048;&#1054;&#1055;%20&#1057;&#1080;&#1084;&#1073;&#1080;&#1088;&#1094;&#1077;&#1074;&#1072;%20&#1057;&#1077;&#1088;&#1075;&#1077;&#1103;.docx" TargetMode="External"/><Relationship Id="rId5" Type="http://schemas.openxmlformats.org/officeDocument/2006/relationships/hyperlink" Target="&#1054;&#1095;&#1085;&#1099;&#1081;%20&#1101;&#1090;&#1072;&#1087;%20&#1082;&#1088;&#1072;&#1077;&#1074;&#1086;&#1075;&#1086;%20&#1060;&#1086;&#1088;&#1091;&#1084;&#1072;%20&#1053;&#1072;&#1091;&#1095;&#1085;&#1086;-&#1090;&#1077;&#1093;&#1085;&#1080;&#1095;&#1077;&#1089;&#1082;&#1080;&#1081;%20&#1087;&#1086;&#1090;&#1077;&#1085;&#1094;&#1080;&#1072;&#1083;%20&#1057;&#1080;&#1073;&#1080;&#1088;&#1080;/&#1055;&#1088;&#1080;&#1082;&#1072;&#1079;%20&#1086;&#1073;%20&#1080;&#1090;&#1086;&#1075;&#1072;&#1093;%20&#1086;&#1095;&#1085;&#1086;&#1075;&#1086;%20&#1101;&#1090;&#1072;&#1087;&#1072;%20&#1082;&#1088;&#1072;&#1077;&#1074;&#1086;&#1075;&#1086;%20&#1084;&#1086;&#1083;&#1086;&#1076;&#1077;&#1078;&#1085;&#1086;&#1075;&#1086;%20&#1060;&#1086;&#1088;&#1091;&#1084;&#1072;%20&#1053;&#1058;&#1055;&#1057;/&#1055;&#1088;&#1080;&#1083;&#1086;&#1078;&#1077;&#1085;&#1080;&#1077;%20%20&#8470;1%20%20%20&#1053;&#1072;&#1091;&#1095;&#1085;&#1099;&#1081;%20&#1082;&#1086;&#1085;&#1074;&#1077;&#1085;&#1090;.docx" TargetMode="External"/><Relationship Id="rId4" Type="http://schemas.openxmlformats.org/officeDocument/2006/relationships/hyperlink" Target="&#1055;&#1083;&#1072;&#1085;%20&#1088;&#1072;&#1073;&#1086;&#1090;&#1099;%20&#1062;&#1077;&#1085;&#1090;&#1088;&#1072;%20&#1087;&#1086;%20&#1088;&#1072;&#1073;&#1086;&#1090;&#1077;%20&#1089;%20&#1086;&#1076;&#1072;&#1088;&#1077;&#1085;&#1085;&#1099;&#1084;&#1080;%20&#1076;&#1077;&#1090;&#1100;&#1084;&#1080;%20%20&#1085;&#1072;%202022%20-%202022%20&#1091;&#1095;.&#1075;&#1086;&#1076;.doc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krao.ru/media/editor/uploads/2022/07/29/13_-2022.pdf" TargetMode="External"/><Relationship Id="rId5" Type="http://schemas.openxmlformats.org/officeDocument/2006/relationships/hyperlink" Target="http://www.kipk.ru/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&#1055;&#1088;&#1080;&#1082;&#1072;&#1079;%20&#1086;&#1073;%20&#1091;&#1095;&#1072;&#1089;&#1090;&#1080;&#1080;%20&#1074;%20&#1042;&#1099;&#1089;&#1096;&#1077;&#1084;%20&#1087;&#1080;&#1083;&#1086;&#1090;&#1072;&#1078;&#1077;/&#1055;&#1088;&#1080;&#1082;&#1072;&#1079;%20&#1086;&#1073;%20&#1091;&#1095;&#1072;&#1089;&#1090;&#1080;&#1080;%20&#1074;%20&#1088;&#1077;&#1075;&#1080;&#1086;&#1085;&#1072;&#1083;&#1100;&#1085;&#1086;&#1084;%20&#1101;&#1090;&#1072;&#1087;&#1077;%20&#1082;&#1086;&#1085;&#1082;&#1091;&#1088;&#1089;&#1072;%20&#1042;&#1099;&#1089;&#1096;&#1080;&#1081;%20&#1087;&#1080;&#1083;&#1086;&#1090;&#1072;&#1093;/&#1055;&#1088;&#1080;&#1082;&#1072;&#1079;%20&#1086;&#1073;%20&#1091;&#1095;&#1072;&#1089;&#1090;&#1080;&#1080;.doc" TargetMode="External"/><Relationship Id="rId4" Type="http://schemas.openxmlformats.org/officeDocument/2006/relationships/hyperlink" Target="&#1055;&#1083;&#1072;&#1085;%20&#1088;&#1072;&#1073;&#1086;&#1090;&#1099;%20&#1089;%20&#1088;&#1086;&#1076;&#1080;&#1090;&#1077;&#1083;&#1103;&#1084;&#1080;%20&#1086;&#1076;&#1072;&#1088;&#1077;&#1085;&#1085;&#1099;&#1093;%20&#1076;&#1077;&#1090;&#1077;&#1081;/&#1055;&#1088;&#1080;&#1082;&#1072;&#1079;%20&#1086;&#1073;%20&#1086;&#1088;&#1075;&#1072;&#1085;&#1080;&#1079;&#1072;&#1094;&#1080;&#1080;%20&#1088;&#1072;&#1073;&#1086;&#1090;&#1099;%20&#1089;%20&#1088;&#1086;&#1076;&#1080;&#1090;&#1077;&#1083;&#1103;&#1084;&#1080;%20&#1086;&#1076;&#1072;&#1088;&#1077;&#1085;&#1085;&#1099;&#1093;%20&#1076;&#1077;&#1090;&#1077;&#1081;%20&#1085;&#1072;%202020%20-%202021%20&#1091;&#1095;&#1077;&#1073;&#1085;&#1099;&#1081;%20&#1075;&#1086;&#1076;.doc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750DAFB2-EF38-CD7E-D29B-05452AEDA3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0067" y="0"/>
            <a:ext cx="12202067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1337" y="328242"/>
            <a:ext cx="11585878" cy="8032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Информация с краевого августовского педагогического совета – малого педсовета «Выявление, поддержка, развитие талантов и способностей и детей и молодежи».</a:t>
            </a:r>
          </a:p>
          <a:p>
            <a:pPr marL="457200" indent="-457200">
              <a:buAutoNum type="arabicPeriod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 действий на сентябрь – октябрь 2022 года: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Участие в очном этапе краевого Форума «Научно-технический потенциал Сибири»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(районная НПК «Научный конвент» – 26 ноября 2022, очный этап – ноябрь 2022);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Школьный этап Форума «Научно-технический потенциал Сибири;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3.   Всероссийские конкурсы сочинений (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ВсКС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 (сочинения отправить на э/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Шпак Л.Л.) 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«Своими руками» - до 10 сентября;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 своей культуре  - до 12 сентября;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ВсКС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2022 – до 25 сентября.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4. Всероссийский конкурс исследовательских работ «Высший пилотаж».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Разработатка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ИОПов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(2 от ОУ) на учащихся, включенных в ГИР «Талант и успех», в краевую базу «Одаренные дети Красноярья»  - до 26 сентября.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6. Школьный этап краевого конкурса исследовательских работ учащихся 1- 4 классов «</a:t>
            </a:r>
            <a:r>
              <a:rPr lang="ru-RU" sz="24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Стартис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marL="457200" indent="-457200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7. Заполнение краевой базы «Одаренные дети Красноярья».</a:t>
            </a:r>
          </a:p>
          <a:p>
            <a:pPr marL="457200" indent="-457200">
              <a:buFont typeface="Arial" pitchFamily="34" charset="0"/>
              <a:buChar char="•"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400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AutoNum type="arabicPeriod"/>
            </a:pPr>
            <a:endParaRPr lang="ru-RU" sz="2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1B318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						</a:t>
            </a:r>
            <a:endParaRPr lang="ru-RU" sz="1600" b="1" i="1" dirty="0">
              <a:solidFill>
                <a:srgbClr val="1B318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9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F839632-AEF6-5FC5-89F2-6A192A0271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68"/>
          <a:stretch/>
        </p:blipFill>
        <p:spPr>
          <a:xfrm flipH="1">
            <a:off x="20916" y="24569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336" y="193160"/>
            <a:ext cx="11890664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Работа по выявлению, поддержке и развитию 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способностей и талантов у детей и молодежи»</a:t>
            </a: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4000" b="1" dirty="0">
                <a:solidFill>
                  <a:srgbClr val="1B318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						</a:t>
            </a:r>
            <a:endParaRPr lang="ru-RU" sz="1600" b="1" i="1" dirty="0">
              <a:solidFill>
                <a:srgbClr val="1B318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3292" y="1387377"/>
          <a:ext cx="11523517" cy="4869783"/>
        </p:xfrm>
        <a:graphic>
          <a:graphicData uri="http://schemas.openxmlformats.org/drawingml/2006/table">
            <a:tbl>
              <a:tblPr/>
              <a:tblGrid>
                <a:gridCol w="412839"/>
                <a:gridCol w="8502560"/>
                <a:gridCol w="876885"/>
                <a:gridCol w="1731233"/>
              </a:tblGrid>
              <a:tr h="3074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Основные мероприятия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Calibri"/>
                          <a:cs typeface="Times New Roman"/>
                        </a:rPr>
                        <a:t>Время</a:t>
                      </a:r>
                      <a:endParaRPr lang="ru-RU" sz="18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Ответственные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4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  <a:hlinkClick r:id="rId4" action="ppaction://hlinkfile"/>
                        </a:rPr>
                        <a:t>План мероприятий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«Дорожная карта» по развитию системы выявления, поддержки и развития способностей и талантов у детей и молодежи на 2022 –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2023 учебный</a:t>
                      </a:r>
                      <a:r>
                        <a:rPr lang="ru-RU" sz="1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год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14.30 -14.45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Соловьева О.П.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06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  <a:hlinkClick r:id="rId5" action="ppaction://hlinkfile"/>
                        </a:rPr>
                        <a:t>Участие в очном этапе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краевого молодежного Форума «Научно-технический потенциал Сибири»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29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2.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  <a:hlinkClick r:id="rId6" action="ppaction://hlinkfile"/>
                        </a:rPr>
                        <a:t>Разработка и  реализация ИОП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для обучающихся, включенных в ГИР «Талант и успех», в краевую базу «Одаренные дети Красноярья»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14.45–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15.00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Стерехова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Н.Н.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07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3.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Участие в региональном этапе Всероссийского конкурса «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  <a:hlinkClick r:id="rId7" action="ppaction://hlinkfile"/>
                        </a:rPr>
                        <a:t>Высший пилотаж – Красноярск»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15.00– 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 15.15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Шлетгауэр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Т.В.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0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4.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  <a:hlinkClick r:id="rId8" action="ppaction://hlinkfile"/>
                        </a:rPr>
                        <a:t>Муниципальный этап краевого молодежного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Форума «Научно-технический потенциал Сибири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» в номинации «Научный конвент»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15.15 -   15.25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Соловьева О.П.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81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Муниципальный этап краевого конкурса творческих и исследовательских работ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учащихся 1 – 4 классов «</a:t>
                      </a:r>
                      <a:r>
                        <a:rPr lang="ru-RU" sz="1800" dirty="0" err="1" smtClean="0">
                          <a:latin typeface="Times New Roman"/>
                          <a:ea typeface="Calibri"/>
                          <a:cs typeface="Times New Roman"/>
                        </a:rPr>
                        <a:t>Стартис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437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Соловьева О.П.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6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Заполнение базы данных «Одаренные дети Красноярья»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15.25–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15.30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Соловьева О.П.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Мельник А.Н.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614" marR="526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>
            <a:extLst>
              <a:ext uri="{FF2B5EF4-FFF2-40B4-BE49-F238E27FC236}">
                <a16:creationId xmlns="" xmlns:a16="http://schemas.microsoft.com/office/drawing/2014/main" id="{750DAFB2-EF38-CD7E-D29B-05452AEDA31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10067" y="0"/>
            <a:ext cx="12202067" cy="6858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78744" y="1876488"/>
            <a:ext cx="11112379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Анализ результатов мониторинга состояния системы выявления, поддержки и развития способностей и талантов у детей и молодежи 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Красноярском крае за 2021/22 учебный год</a:t>
            </a:r>
            <a:endParaRPr lang="ru-RU" sz="36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  <a:p>
            <a:r>
              <a:rPr lang="ru-RU" sz="4000" b="1" dirty="0">
                <a:solidFill>
                  <a:srgbClr val="1B318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						</a:t>
            </a:r>
            <a:endParaRPr lang="ru-RU" sz="1600" b="1" i="1" dirty="0">
              <a:solidFill>
                <a:srgbClr val="1B318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pSp>
        <p:nvGrpSpPr>
          <p:cNvPr id="2" name="Group 4">
            <a:extLst>
              <a:ext uri="{FF2B5EF4-FFF2-40B4-BE49-F238E27FC236}">
                <a16:creationId xmlns="" xmlns:a16="http://schemas.microsoft.com/office/drawing/2014/main" id="{05604AC9-720B-52F7-552A-ACB8AD3A58A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1148" y="301514"/>
            <a:ext cx="3796314" cy="1034812"/>
            <a:chOff x="3773" y="57"/>
            <a:chExt cx="1893" cy="516"/>
          </a:xfrm>
          <a:solidFill>
            <a:srgbClr val="38598C"/>
          </a:solidFill>
        </p:grpSpPr>
        <p:sp>
          <p:nvSpPr>
            <p:cNvPr id="10" name="Freeform 5">
              <a:extLst>
                <a:ext uri="{FF2B5EF4-FFF2-40B4-BE49-F238E27FC236}">
                  <a16:creationId xmlns="" xmlns:a16="http://schemas.microsoft.com/office/drawing/2014/main" id="{168B7FD6-84F9-D60D-1C90-55AE68CE916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73" y="96"/>
              <a:ext cx="243" cy="393"/>
            </a:xfrm>
            <a:custGeom>
              <a:avLst/>
              <a:gdLst>
                <a:gd name="T0" fmla="*/ 782 w 2190"/>
                <a:gd name="T1" fmla="*/ 768 h 3536"/>
                <a:gd name="T2" fmla="*/ 2132 w 2190"/>
                <a:gd name="T3" fmla="*/ 768 h 3536"/>
                <a:gd name="T4" fmla="*/ 2132 w 2190"/>
                <a:gd name="T5" fmla="*/ 1231 h 3536"/>
                <a:gd name="T6" fmla="*/ 782 w 2190"/>
                <a:gd name="T7" fmla="*/ 1231 h 3536"/>
                <a:gd name="T8" fmla="*/ 782 w 2190"/>
                <a:gd name="T9" fmla="*/ 768 h 3536"/>
                <a:gd name="T10" fmla="*/ 462 w 2190"/>
                <a:gd name="T11" fmla="*/ 3073 h 3536"/>
                <a:gd name="T12" fmla="*/ 2190 w 2190"/>
                <a:gd name="T13" fmla="*/ 3073 h 3536"/>
                <a:gd name="T14" fmla="*/ 2190 w 2190"/>
                <a:gd name="T15" fmla="*/ 3536 h 3536"/>
                <a:gd name="T16" fmla="*/ 462 w 2190"/>
                <a:gd name="T17" fmla="*/ 3536 h 3536"/>
                <a:gd name="T18" fmla="*/ 410 w 2190"/>
                <a:gd name="T19" fmla="*/ 3536 h 3536"/>
                <a:gd name="T20" fmla="*/ 0 w 2190"/>
                <a:gd name="T21" fmla="*/ 3536 h 3536"/>
                <a:gd name="T22" fmla="*/ 0 w 2190"/>
                <a:gd name="T23" fmla="*/ 0 h 3536"/>
                <a:gd name="T24" fmla="*/ 410 w 2190"/>
                <a:gd name="T25" fmla="*/ 0 h 3536"/>
                <a:gd name="T26" fmla="*/ 462 w 2190"/>
                <a:gd name="T27" fmla="*/ 0 h 3536"/>
                <a:gd name="T28" fmla="*/ 2190 w 2190"/>
                <a:gd name="T29" fmla="*/ 0 h 3536"/>
                <a:gd name="T30" fmla="*/ 2190 w 2190"/>
                <a:gd name="T31" fmla="*/ 462 h 3536"/>
                <a:gd name="T32" fmla="*/ 462 w 2190"/>
                <a:gd name="T33" fmla="*/ 462 h 3536"/>
                <a:gd name="T34" fmla="*/ 462 w 2190"/>
                <a:gd name="T35" fmla="*/ 3073 h 3536"/>
                <a:gd name="T36" fmla="*/ 782 w 2190"/>
                <a:gd name="T37" fmla="*/ 2305 h 3536"/>
                <a:gd name="T38" fmla="*/ 2132 w 2190"/>
                <a:gd name="T39" fmla="*/ 2305 h 3536"/>
                <a:gd name="T40" fmla="*/ 2132 w 2190"/>
                <a:gd name="T41" fmla="*/ 2767 h 3536"/>
                <a:gd name="T42" fmla="*/ 782 w 2190"/>
                <a:gd name="T43" fmla="*/ 2767 h 3536"/>
                <a:gd name="T44" fmla="*/ 782 w 2190"/>
                <a:gd name="T45" fmla="*/ 2305 h 3536"/>
                <a:gd name="T46" fmla="*/ 782 w 2190"/>
                <a:gd name="T47" fmla="*/ 1537 h 3536"/>
                <a:gd name="T48" fmla="*/ 2132 w 2190"/>
                <a:gd name="T49" fmla="*/ 1537 h 3536"/>
                <a:gd name="T50" fmla="*/ 2132 w 2190"/>
                <a:gd name="T51" fmla="*/ 1998 h 3536"/>
                <a:gd name="T52" fmla="*/ 782 w 2190"/>
                <a:gd name="T53" fmla="*/ 1998 h 3536"/>
                <a:gd name="T54" fmla="*/ 782 w 2190"/>
                <a:gd name="T55" fmla="*/ 1537 h 3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90" h="3536">
                  <a:moveTo>
                    <a:pt x="782" y="768"/>
                  </a:moveTo>
                  <a:lnTo>
                    <a:pt x="2132" y="768"/>
                  </a:lnTo>
                  <a:lnTo>
                    <a:pt x="2132" y="1231"/>
                  </a:lnTo>
                  <a:lnTo>
                    <a:pt x="782" y="1231"/>
                  </a:lnTo>
                  <a:lnTo>
                    <a:pt x="782" y="768"/>
                  </a:lnTo>
                  <a:close/>
                  <a:moveTo>
                    <a:pt x="462" y="3073"/>
                  </a:moveTo>
                  <a:lnTo>
                    <a:pt x="2190" y="3073"/>
                  </a:lnTo>
                  <a:lnTo>
                    <a:pt x="2190" y="3536"/>
                  </a:lnTo>
                  <a:lnTo>
                    <a:pt x="462" y="3536"/>
                  </a:lnTo>
                  <a:lnTo>
                    <a:pt x="410" y="3536"/>
                  </a:lnTo>
                  <a:lnTo>
                    <a:pt x="0" y="3536"/>
                  </a:lnTo>
                  <a:lnTo>
                    <a:pt x="0" y="0"/>
                  </a:lnTo>
                  <a:lnTo>
                    <a:pt x="410" y="0"/>
                  </a:lnTo>
                  <a:lnTo>
                    <a:pt x="462" y="0"/>
                  </a:lnTo>
                  <a:lnTo>
                    <a:pt x="2190" y="0"/>
                  </a:lnTo>
                  <a:lnTo>
                    <a:pt x="2190" y="462"/>
                  </a:lnTo>
                  <a:lnTo>
                    <a:pt x="462" y="462"/>
                  </a:lnTo>
                  <a:lnTo>
                    <a:pt x="462" y="3073"/>
                  </a:lnTo>
                  <a:close/>
                  <a:moveTo>
                    <a:pt x="782" y="2305"/>
                  </a:moveTo>
                  <a:lnTo>
                    <a:pt x="2132" y="2305"/>
                  </a:lnTo>
                  <a:lnTo>
                    <a:pt x="2132" y="2767"/>
                  </a:lnTo>
                  <a:lnTo>
                    <a:pt x="782" y="2767"/>
                  </a:lnTo>
                  <a:lnTo>
                    <a:pt x="782" y="2305"/>
                  </a:lnTo>
                  <a:close/>
                  <a:moveTo>
                    <a:pt x="782" y="1537"/>
                  </a:moveTo>
                  <a:lnTo>
                    <a:pt x="2132" y="1537"/>
                  </a:lnTo>
                  <a:lnTo>
                    <a:pt x="2132" y="1998"/>
                  </a:lnTo>
                  <a:lnTo>
                    <a:pt x="782" y="1998"/>
                  </a:lnTo>
                  <a:lnTo>
                    <a:pt x="782" y="153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1" name="Freeform 6">
              <a:extLst>
                <a:ext uri="{FF2B5EF4-FFF2-40B4-BE49-F238E27FC236}">
                  <a16:creationId xmlns="" xmlns:a16="http://schemas.microsoft.com/office/drawing/2014/main" id="{65E72512-3545-B4B9-7FBC-27647A6288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5" y="487"/>
              <a:ext cx="117" cy="86"/>
            </a:xfrm>
            <a:custGeom>
              <a:avLst/>
              <a:gdLst>
                <a:gd name="T0" fmla="*/ 0 w 1053"/>
                <a:gd name="T1" fmla="*/ 777 h 777"/>
                <a:gd name="T2" fmla="*/ 1053 w 1053"/>
                <a:gd name="T3" fmla="*/ 0 h 777"/>
                <a:gd name="T4" fmla="*/ 0 w 1053"/>
                <a:gd name="T5" fmla="*/ 0 h 777"/>
                <a:gd name="T6" fmla="*/ 0 w 1053"/>
                <a:gd name="T7" fmla="*/ 777 h 7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53" h="777">
                  <a:moveTo>
                    <a:pt x="0" y="777"/>
                  </a:moveTo>
                  <a:lnTo>
                    <a:pt x="1053" y="0"/>
                  </a:lnTo>
                  <a:lnTo>
                    <a:pt x="0" y="0"/>
                  </a:lnTo>
                  <a:lnTo>
                    <a:pt x="0" y="7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Freeform 7">
              <a:extLst>
                <a:ext uri="{FF2B5EF4-FFF2-40B4-BE49-F238E27FC236}">
                  <a16:creationId xmlns="" xmlns:a16="http://schemas.microsoft.com/office/drawing/2014/main" id="{B3404E58-1126-770A-F8BF-C0E816157D7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66" y="97"/>
              <a:ext cx="244" cy="393"/>
            </a:xfrm>
            <a:custGeom>
              <a:avLst/>
              <a:gdLst>
                <a:gd name="T0" fmla="*/ 1408 w 2190"/>
                <a:gd name="T1" fmla="*/ 768 h 3535"/>
                <a:gd name="T2" fmla="*/ 57 w 2190"/>
                <a:gd name="T3" fmla="*/ 768 h 3535"/>
                <a:gd name="T4" fmla="*/ 57 w 2190"/>
                <a:gd name="T5" fmla="*/ 1230 h 3535"/>
                <a:gd name="T6" fmla="*/ 1408 w 2190"/>
                <a:gd name="T7" fmla="*/ 1230 h 3535"/>
                <a:gd name="T8" fmla="*/ 1408 w 2190"/>
                <a:gd name="T9" fmla="*/ 768 h 3535"/>
                <a:gd name="T10" fmla="*/ 1727 w 2190"/>
                <a:gd name="T11" fmla="*/ 3074 h 3535"/>
                <a:gd name="T12" fmla="*/ 0 w 2190"/>
                <a:gd name="T13" fmla="*/ 3074 h 3535"/>
                <a:gd name="T14" fmla="*/ 0 w 2190"/>
                <a:gd name="T15" fmla="*/ 3535 h 3535"/>
                <a:gd name="T16" fmla="*/ 1727 w 2190"/>
                <a:gd name="T17" fmla="*/ 3535 h 3535"/>
                <a:gd name="T18" fmla="*/ 1780 w 2190"/>
                <a:gd name="T19" fmla="*/ 3535 h 3535"/>
                <a:gd name="T20" fmla="*/ 2190 w 2190"/>
                <a:gd name="T21" fmla="*/ 3535 h 3535"/>
                <a:gd name="T22" fmla="*/ 2190 w 2190"/>
                <a:gd name="T23" fmla="*/ 0 h 3535"/>
                <a:gd name="T24" fmla="*/ 1780 w 2190"/>
                <a:gd name="T25" fmla="*/ 0 h 3535"/>
                <a:gd name="T26" fmla="*/ 1727 w 2190"/>
                <a:gd name="T27" fmla="*/ 0 h 3535"/>
                <a:gd name="T28" fmla="*/ 0 w 2190"/>
                <a:gd name="T29" fmla="*/ 0 h 3535"/>
                <a:gd name="T30" fmla="*/ 0 w 2190"/>
                <a:gd name="T31" fmla="*/ 461 h 3535"/>
                <a:gd name="T32" fmla="*/ 1727 w 2190"/>
                <a:gd name="T33" fmla="*/ 461 h 3535"/>
                <a:gd name="T34" fmla="*/ 1727 w 2190"/>
                <a:gd name="T35" fmla="*/ 3074 h 3535"/>
                <a:gd name="T36" fmla="*/ 1408 w 2190"/>
                <a:gd name="T37" fmla="*/ 2305 h 3535"/>
                <a:gd name="T38" fmla="*/ 57 w 2190"/>
                <a:gd name="T39" fmla="*/ 2305 h 3535"/>
                <a:gd name="T40" fmla="*/ 57 w 2190"/>
                <a:gd name="T41" fmla="*/ 2767 h 3535"/>
                <a:gd name="T42" fmla="*/ 1408 w 2190"/>
                <a:gd name="T43" fmla="*/ 2767 h 3535"/>
                <a:gd name="T44" fmla="*/ 1408 w 2190"/>
                <a:gd name="T45" fmla="*/ 2305 h 3535"/>
                <a:gd name="T46" fmla="*/ 1408 w 2190"/>
                <a:gd name="T47" fmla="*/ 1536 h 3535"/>
                <a:gd name="T48" fmla="*/ 57 w 2190"/>
                <a:gd name="T49" fmla="*/ 1536 h 3535"/>
                <a:gd name="T50" fmla="*/ 57 w 2190"/>
                <a:gd name="T51" fmla="*/ 1999 h 3535"/>
                <a:gd name="T52" fmla="*/ 1408 w 2190"/>
                <a:gd name="T53" fmla="*/ 1999 h 3535"/>
                <a:gd name="T54" fmla="*/ 1408 w 2190"/>
                <a:gd name="T55" fmla="*/ 1536 h 35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90" h="3535">
                  <a:moveTo>
                    <a:pt x="1408" y="768"/>
                  </a:moveTo>
                  <a:lnTo>
                    <a:pt x="57" y="768"/>
                  </a:lnTo>
                  <a:lnTo>
                    <a:pt x="57" y="1230"/>
                  </a:lnTo>
                  <a:lnTo>
                    <a:pt x="1408" y="1230"/>
                  </a:lnTo>
                  <a:lnTo>
                    <a:pt x="1408" y="768"/>
                  </a:lnTo>
                  <a:close/>
                  <a:moveTo>
                    <a:pt x="1727" y="3074"/>
                  </a:moveTo>
                  <a:lnTo>
                    <a:pt x="0" y="3074"/>
                  </a:lnTo>
                  <a:lnTo>
                    <a:pt x="0" y="3535"/>
                  </a:lnTo>
                  <a:lnTo>
                    <a:pt x="1727" y="3535"/>
                  </a:lnTo>
                  <a:lnTo>
                    <a:pt x="1780" y="3535"/>
                  </a:lnTo>
                  <a:lnTo>
                    <a:pt x="2190" y="3535"/>
                  </a:lnTo>
                  <a:lnTo>
                    <a:pt x="2190" y="0"/>
                  </a:lnTo>
                  <a:lnTo>
                    <a:pt x="1780" y="0"/>
                  </a:lnTo>
                  <a:lnTo>
                    <a:pt x="1727" y="0"/>
                  </a:lnTo>
                  <a:lnTo>
                    <a:pt x="0" y="0"/>
                  </a:lnTo>
                  <a:lnTo>
                    <a:pt x="0" y="461"/>
                  </a:lnTo>
                  <a:lnTo>
                    <a:pt x="1727" y="461"/>
                  </a:lnTo>
                  <a:lnTo>
                    <a:pt x="1727" y="3074"/>
                  </a:lnTo>
                  <a:close/>
                  <a:moveTo>
                    <a:pt x="1408" y="2305"/>
                  </a:moveTo>
                  <a:lnTo>
                    <a:pt x="57" y="2305"/>
                  </a:lnTo>
                  <a:lnTo>
                    <a:pt x="57" y="2767"/>
                  </a:lnTo>
                  <a:lnTo>
                    <a:pt x="1408" y="2767"/>
                  </a:lnTo>
                  <a:lnTo>
                    <a:pt x="1408" y="2305"/>
                  </a:lnTo>
                  <a:close/>
                  <a:moveTo>
                    <a:pt x="1408" y="1536"/>
                  </a:moveTo>
                  <a:lnTo>
                    <a:pt x="57" y="1536"/>
                  </a:lnTo>
                  <a:lnTo>
                    <a:pt x="57" y="1999"/>
                  </a:lnTo>
                  <a:lnTo>
                    <a:pt x="1408" y="1999"/>
                  </a:lnTo>
                  <a:lnTo>
                    <a:pt x="1408" y="1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4" name="Freeform 8">
              <a:extLst>
                <a:ext uri="{FF2B5EF4-FFF2-40B4-BE49-F238E27FC236}">
                  <a16:creationId xmlns="" xmlns:a16="http://schemas.microsoft.com/office/drawing/2014/main" id="{8DA0408D-712F-47F7-FEBB-1C87D919FA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" y="81"/>
              <a:ext cx="70" cy="99"/>
            </a:xfrm>
            <a:custGeom>
              <a:avLst/>
              <a:gdLst>
                <a:gd name="T0" fmla="*/ 118 w 627"/>
                <a:gd name="T1" fmla="*/ 1 h 897"/>
                <a:gd name="T2" fmla="*/ 138 w 627"/>
                <a:gd name="T3" fmla="*/ 392 h 897"/>
                <a:gd name="T4" fmla="*/ 172 w 627"/>
                <a:gd name="T5" fmla="*/ 389 h 897"/>
                <a:gd name="T6" fmla="*/ 201 w 627"/>
                <a:gd name="T7" fmla="*/ 380 h 897"/>
                <a:gd name="T8" fmla="*/ 224 w 627"/>
                <a:gd name="T9" fmla="*/ 369 h 897"/>
                <a:gd name="T10" fmla="*/ 242 w 627"/>
                <a:gd name="T11" fmla="*/ 352 h 897"/>
                <a:gd name="T12" fmla="*/ 260 w 627"/>
                <a:gd name="T13" fmla="*/ 325 h 897"/>
                <a:gd name="T14" fmla="*/ 281 w 627"/>
                <a:gd name="T15" fmla="*/ 288 h 897"/>
                <a:gd name="T16" fmla="*/ 304 w 627"/>
                <a:gd name="T17" fmla="*/ 239 h 897"/>
                <a:gd name="T18" fmla="*/ 335 w 627"/>
                <a:gd name="T19" fmla="*/ 169 h 897"/>
                <a:gd name="T20" fmla="*/ 366 w 627"/>
                <a:gd name="T21" fmla="*/ 107 h 897"/>
                <a:gd name="T22" fmla="*/ 385 w 627"/>
                <a:gd name="T23" fmla="*/ 76 h 897"/>
                <a:gd name="T24" fmla="*/ 400 w 627"/>
                <a:gd name="T25" fmla="*/ 60 h 897"/>
                <a:gd name="T26" fmla="*/ 417 w 627"/>
                <a:gd name="T27" fmla="*/ 44 h 897"/>
                <a:gd name="T28" fmla="*/ 437 w 627"/>
                <a:gd name="T29" fmla="*/ 31 h 897"/>
                <a:gd name="T30" fmla="*/ 459 w 627"/>
                <a:gd name="T31" fmla="*/ 19 h 897"/>
                <a:gd name="T32" fmla="*/ 482 w 627"/>
                <a:gd name="T33" fmla="*/ 9 h 897"/>
                <a:gd name="T34" fmla="*/ 507 w 627"/>
                <a:gd name="T35" fmla="*/ 3 h 897"/>
                <a:gd name="T36" fmla="*/ 533 w 627"/>
                <a:gd name="T37" fmla="*/ 0 h 897"/>
                <a:gd name="T38" fmla="*/ 577 w 627"/>
                <a:gd name="T39" fmla="*/ 0 h 897"/>
                <a:gd name="T40" fmla="*/ 613 w 627"/>
                <a:gd name="T41" fmla="*/ 1 h 897"/>
                <a:gd name="T42" fmla="*/ 619 w 627"/>
                <a:gd name="T43" fmla="*/ 104 h 897"/>
                <a:gd name="T44" fmla="*/ 595 w 627"/>
                <a:gd name="T45" fmla="*/ 103 h 897"/>
                <a:gd name="T46" fmla="*/ 571 w 627"/>
                <a:gd name="T47" fmla="*/ 103 h 897"/>
                <a:gd name="T48" fmla="*/ 544 w 627"/>
                <a:gd name="T49" fmla="*/ 104 h 897"/>
                <a:gd name="T50" fmla="*/ 522 w 627"/>
                <a:gd name="T51" fmla="*/ 109 h 897"/>
                <a:gd name="T52" fmla="*/ 503 w 627"/>
                <a:gd name="T53" fmla="*/ 118 h 897"/>
                <a:gd name="T54" fmla="*/ 487 w 627"/>
                <a:gd name="T55" fmla="*/ 129 h 897"/>
                <a:gd name="T56" fmla="*/ 472 w 627"/>
                <a:gd name="T57" fmla="*/ 148 h 897"/>
                <a:gd name="T58" fmla="*/ 457 w 627"/>
                <a:gd name="T59" fmla="*/ 173 h 897"/>
                <a:gd name="T60" fmla="*/ 440 w 627"/>
                <a:gd name="T61" fmla="*/ 206 h 897"/>
                <a:gd name="T62" fmla="*/ 422 w 627"/>
                <a:gd name="T63" fmla="*/ 247 h 897"/>
                <a:gd name="T64" fmla="*/ 400 w 627"/>
                <a:gd name="T65" fmla="*/ 299 h 897"/>
                <a:gd name="T66" fmla="*/ 380 w 627"/>
                <a:gd name="T67" fmla="*/ 340 h 897"/>
                <a:gd name="T68" fmla="*/ 362 w 627"/>
                <a:gd name="T69" fmla="*/ 371 h 897"/>
                <a:gd name="T70" fmla="*/ 346 w 627"/>
                <a:gd name="T71" fmla="*/ 391 h 897"/>
                <a:gd name="T72" fmla="*/ 311 w 627"/>
                <a:gd name="T73" fmla="*/ 418 h 897"/>
                <a:gd name="T74" fmla="*/ 271 w 627"/>
                <a:gd name="T75" fmla="*/ 438 h 897"/>
                <a:gd name="T76" fmla="*/ 293 w 627"/>
                <a:gd name="T77" fmla="*/ 446 h 897"/>
                <a:gd name="T78" fmla="*/ 314 w 627"/>
                <a:gd name="T79" fmla="*/ 457 h 897"/>
                <a:gd name="T80" fmla="*/ 335 w 627"/>
                <a:gd name="T81" fmla="*/ 472 h 897"/>
                <a:gd name="T82" fmla="*/ 358 w 627"/>
                <a:gd name="T83" fmla="*/ 490 h 897"/>
                <a:gd name="T84" fmla="*/ 379 w 627"/>
                <a:gd name="T85" fmla="*/ 512 h 897"/>
                <a:gd name="T86" fmla="*/ 400 w 627"/>
                <a:gd name="T87" fmla="*/ 537 h 897"/>
                <a:gd name="T88" fmla="*/ 442 w 627"/>
                <a:gd name="T89" fmla="*/ 598 h 897"/>
                <a:gd name="T90" fmla="*/ 480 w 627"/>
                <a:gd name="T91" fmla="*/ 897 h 897"/>
                <a:gd name="T92" fmla="*/ 314 w 627"/>
                <a:gd name="T93" fmla="*/ 629 h 897"/>
                <a:gd name="T94" fmla="*/ 286 w 627"/>
                <a:gd name="T95" fmla="*/ 587 h 897"/>
                <a:gd name="T96" fmla="*/ 260 w 627"/>
                <a:gd name="T97" fmla="*/ 552 h 897"/>
                <a:gd name="T98" fmla="*/ 237 w 627"/>
                <a:gd name="T99" fmla="*/ 525 h 897"/>
                <a:gd name="T100" fmla="*/ 215 w 627"/>
                <a:gd name="T101" fmla="*/ 506 h 897"/>
                <a:gd name="T102" fmla="*/ 192 w 627"/>
                <a:gd name="T103" fmla="*/ 492 h 897"/>
                <a:gd name="T104" fmla="*/ 165 w 627"/>
                <a:gd name="T105" fmla="*/ 482 h 897"/>
                <a:gd name="T106" fmla="*/ 134 w 627"/>
                <a:gd name="T107" fmla="*/ 478 h 897"/>
                <a:gd name="T108" fmla="*/ 118 w 627"/>
                <a:gd name="T109" fmla="*/ 897 h 897"/>
                <a:gd name="T110" fmla="*/ 0 w 627"/>
                <a:gd name="T111" fmla="*/ 1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27" h="897">
                  <a:moveTo>
                    <a:pt x="0" y="1"/>
                  </a:moveTo>
                  <a:lnTo>
                    <a:pt x="118" y="1"/>
                  </a:lnTo>
                  <a:lnTo>
                    <a:pt x="118" y="393"/>
                  </a:lnTo>
                  <a:lnTo>
                    <a:pt x="138" y="392"/>
                  </a:lnTo>
                  <a:lnTo>
                    <a:pt x="156" y="391"/>
                  </a:lnTo>
                  <a:lnTo>
                    <a:pt x="172" y="389"/>
                  </a:lnTo>
                  <a:lnTo>
                    <a:pt x="187" y="385"/>
                  </a:lnTo>
                  <a:lnTo>
                    <a:pt x="201" y="380"/>
                  </a:lnTo>
                  <a:lnTo>
                    <a:pt x="213" y="375"/>
                  </a:lnTo>
                  <a:lnTo>
                    <a:pt x="224" y="369"/>
                  </a:lnTo>
                  <a:lnTo>
                    <a:pt x="233" y="361"/>
                  </a:lnTo>
                  <a:lnTo>
                    <a:pt x="242" y="352"/>
                  </a:lnTo>
                  <a:lnTo>
                    <a:pt x="250" y="340"/>
                  </a:lnTo>
                  <a:lnTo>
                    <a:pt x="260" y="325"/>
                  </a:lnTo>
                  <a:lnTo>
                    <a:pt x="270" y="308"/>
                  </a:lnTo>
                  <a:lnTo>
                    <a:pt x="281" y="288"/>
                  </a:lnTo>
                  <a:lnTo>
                    <a:pt x="293" y="264"/>
                  </a:lnTo>
                  <a:lnTo>
                    <a:pt x="304" y="239"/>
                  </a:lnTo>
                  <a:lnTo>
                    <a:pt x="317" y="210"/>
                  </a:lnTo>
                  <a:lnTo>
                    <a:pt x="335" y="169"/>
                  </a:lnTo>
                  <a:lnTo>
                    <a:pt x="351" y="135"/>
                  </a:lnTo>
                  <a:lnTo>
                    <a:pt x="366" y="107"/>
                  </a:lnTo>
                  <a:lnTo>
                    <a:pt x="379" y="86"/>
                  </a:lnTo>
                  <a:lnTo>
                    <a:pt x="385" y="76"/>
                  </a:lnTo>
                  <a:lnTo>
                    <a:pt x="393" y="68"/>
                  </a:lnTo>
                  <a:lnTo>
                    <a:pt x="400" y="60"/>
                  </a:lnTo>
                  <a:lnTo>
                    <a:pt x="409" y="52"/>
                  </a:lnTo>
                  <a:lnTo>
                    <a:pt x="417" y="44"/>
                  </a:lnTo>
                  <a:lnTo>
                    <a:pt x="427" y="38"/>
                  </a:lnTo>
                  <a:lnTo>
                    <a:pt x="437" y="31"/>
                  </a:lnTo>
                  <a:lnTo>
                    <a:pt x="448" y="24"/>
                  </a:lnTo>
                  <a:lnTo>
                    <a:pt x="459" y="19"/>
                  </a:lnTo>
                  <a:lnTo>
                    <a:pt x="471" y="14"/>
                  </a:lnTo>
                  <a:lnTo>
                    <a:pt x="482" y="9"/>
                  </a:lnTo>
                  <a:lnTo>
                    <a:pt x="495" y="6"/>
                  </a:lnTo>
                  <a:lnTo>
                    <a:pt x="507" y="3"/>
                  </a:lnTo>
                  <a:lnTo>
                    <a:pt x="520" y="1"/>
                  </a:lnTo>
                  <a:lnTo>
                    <a:pt x="533" y="0"/>
                  </a:lnTo>
                  <a:lnTo>
                    <a:pt x="546" y="0"/>
                  </a:lnTo>
                  <a:lnTo>
                    <a:pt x="577" y="0"/>
                  </a:lnTo>
                  <a:lnTo>
                    <a:pt x="598" y="0"/>
                  </a:lnTo>
                  <a:lnTo>
                    <a:pt x="613" y="1"/>
                  </a:lnTo>
                  <a:lnTo>
                    <a:pt x="619" y="1"/>
                  </a:lnTo>
                  <a:lnTo>
                    <a:pt x="619" y="104"/>
                  </a:lnTo>
                  <a:lnTo>
                    <a:pt x="610" y="104"/>
                  </a:lnTo>
                  <a:lnTo>
                    <a:pt x="595" y="103"/>
                  </a:lnTo>
                  <a:lnTo>
                    <a:pt x="579" y="103"/>
                  </a:lnTo>
                  <a:lnTo>
                    <a:pt x="571" y="103"/>
                  </a:lnTo>
                  <a:lnTo>
                    <a:pt x="557" y="103"/>
                  </a:lnTo>
                  <a:lnTo>
                    <a:pt x="544" y="104"/>
                  </a:lnTo>
                  <a:lnTo>
                    <a:pt x="532" y="106"/>
                  </a:lnTo>
                  <a:lnTo>
                    <a:pt x="522" y="109"/>
                  </a:lnTo>
                  <a:lnTo>
                    <a:pt x="511" y="113"/>
                  </a:lnTo>
                  <a:lnTo>
                    <a:pt x="503" y="118"/>
                  </a:lnTo>
                  <a:lnTo>
                    <a:pt x="494" y="123"/>
                  </a:lnTo>
                  <a:lnTo>
                    <a:pt x="487" y="129"/>
                  </a:lnTo>
                  <a:lnTo>
                    <a:pt x="479" y="138"/>
                  </a:lnTo>
                  <a:lnTo>
                    <a:pt x="472" y="148"/>
                  </a:lnTo>
                  <a:lnTo>
                    <a:pt x="464" y="159"/>
                  </a:lnTo>
                  <a:lnTo>
                    <a:pt x="457" y="173"/>
                  </a:lnTo>
                  <a:lnTo>
                    <a:pt x="448" y="189"/>
                  </a:lnTo>
                  <a:lnTo>
                    <a:pt x="440" y="206"/>
                  </a:lnTo>
                  <a:lnTo>
                    <a:pt x="431" y="226"/>
                  </a:lnTo>
                  <a:lnTo>
                    <a:pt x="422" y="247"/>
                  </a:lnTo>
                  <a:lnTo>
                    <a:pt x="411" y="274"/>
                  </a:lnTo>
                  <a:lnTo>
                    <a:pt x="400" y="299"/>
                  </a:lnTo>
                  <a:lnTo>
                    <a:pt x="390" y="321"/>
                  </a:lnTo>
                  <a:lnTo>
                    <a:pt x="380" y="340"/>
                  </a:lnTo>
                  <a:lnTo>
                    <a:pt x="372" y="357"/>
                  </a:lnTo>
                  <a:lnTo>
                    <a:pt x="362" y="371"/>
                  </a:lnTo>
                  <a:lnTo>
                    <a:pt x="353" y="383"/>
                  </a:lnTo>
                  <a:lnTo>
                    <a:pt x="346" y="391"/>
                  </a:lnTo>
                  <a:lnTo>
                    <a:pt x="329" y="405"/>
                  </a:lnTo>
                  <a:lnTo>
                    <a:pt x="311" y="418"/>
                  </a:lnTo>
                  <a:lnTo>
                    <a:pt x="292" y="428"/>
                  </a:lnTo>
                  <a:lnTo>
                    <a:pt x="271" y="438"/>
                  </a:lnTo>
                  <a:lnTo>
                    <a:pt x="282" y="442"/>
                  </a:lnTo>
                  <a:lnTo>
                    <a:pt x="293" y="446"/>
                  </a:lnTo>
                  <a:lnTo>
                    <a:pt x="303" y="451"/>
                  </a:lnTo>
                  <a:lnTo>
                    <a:pt x="314" y="457"/>
                  </a:lnTo>
                  <a:lnTo>
                    <a:pt x="325" y="464"/>
                  </a:lnTo>
                  <a:lnTo>
                    <a:pt x="335" y="472"/>
                  </a:lnTo>
                  <a:lnTo>
                    <a:pt x="346" y="480"/>
                  </a:lnTo>
                  <a:lnTo>
                    <a:pt x="358" y="490"/>
                  </a:lnTo>
                  <a:lnTo>
                    <a:pt x="368" y="501"/>
                  </a:lnTo>
                  <a:lnTo>
                    <a:pt x="379" y="512"/>
                  </a:lnTo>
                  <a:lnTo>
                    <a:pt x="390" y="524"/>
                  </a:lnTo>
                  <a:lnTo>
                    <a:pt x="400" y="537"/>
                  </a:lnTo>
                  <a:lnTo>
                    <a:pt x="422" y="566"/>
                  </a:lnTo>
                  <a:lnTo>
                    <a:pt x="442" y="598"/>
                  </a:lnTo>
                  <a:lnTo>
                    <a:pt x="627" y="897"/>
                  </a:lnTo>
                  <a:lnTo>
                    <a:pt x="480" y="897"/>
                  </a:lnTo>
                  <a:lnTo>
                    <a:pt x="330" y="654"/>
                  </a:lnTo>
                  <a:lnTo>
                    <a:pt x="314" y="629"/>
                  </a:lnTo>
                  <a:lnTo>
                    <a:pt x="300" y="607"/>
                  </a:lnTo>
                  <a:lnTo>
                    <a:pt x="286" y="587"/>
                  </a:lnTo>
                  <a:lnTo>
                    <a:pt x="273" y="569"/>
                  </a:lnTo>
                  <a:lnTo>
                    <a:pt x="260" y="552"/>
                  </a:lnTo>
                  <a:lnTo>
                    <a:pt x="248" y="538"/>
                  </a:lnTo>
                  <a:lnTo>
                    <a:pt x="237" y="525"/>
                  </a:lnTo>
                  <a:lnTo>
                    <a:pt x="227" y="514"/>
                  </a:lnTo>
                  <a:lnTo>
                    <a:pt x="215" y="506"/>
                  </a:lnTo>
                  <a:lnTo>
                    <a:pt x="204" y="498"/>
                  </a:lnTo>
                  <a:lnTo>
                    <a:pt x="192" y="492"/>
                  </a:lnTo>
                  <a:lnTo>
                    <a:pt x="179" y="487"/>
                  </a:lnTo>
                  <a:lnTo>
                    <a:pt x="165" y="482"/>
                  </a:lnTo>
                  <a:lnTo>
                    <a:pt x="150" y="479"/>
                  </a:lnTo>
                  <a:lnTo>
                    <a:pt x="134" y="478"/>
                  </a:lnTo>
                  <a:lnTo>
                    <a:pt x="118" y="477"/>
                  </a:lnTo>
                  <a:lnTo>
                    <a:pt x="118" y="897"/>
                  </a:lnTo>
                  <a:lnTo>
                    <a:pt x="0" y="897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Freeform 9">
              <a:extLst>
                <a:ext uri="{FF2B5EF4-FFF2-40B4-BE49-F238E27FC236}">
                  <a16:creationId xmlns="" xmlns:a16="http://schemas.microsoft.com/office/drawing/2014/main" id="{806C6222-A5BE-CF63-B719-207A001840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69" y="81"/>
              <a:ext cx="76" cy="99"/>
            </a:xfrm>
            <a:custGeom>
              <a:avLst/>
              <a:gdLst>
                <a:gd name="T0" fmla="*/ 0 w 685"/>
                <a:gd name="T1" fmla="*/ 0 h 896"/>
                <a:gd name="T2" fmla="*/ 380 w 685"/>
                <a:gd name="T3" fmla="*/ 0 h 896"/>
                <a:gd name="T4" fmla="*/ 449 w 685"/>
                <a:gd name="T5" fmla="*/ 4 h 896"/>
                <a:gd name="T6" fmla="*/ 491 w 685"/>
                <a:gd name="T7" fmla="*/ 11 h 896"/>
                <a:gd name="T8" fmla="*/ 522 w 685"/>
                <a:gd name="T9" fmla="*/ 19 h 896"/>
                <a:gd name="T10" fmla="*/ 550 w 685"/>
                <a:gd name="T11" fmla="*/ 30 h 896"/>
                <a:gd name="T12" fmla="*/ 574 w 685"/>
                <a:gd name="T13" fmla="*/ 42 h 896"/>
                <a:gd name="T14" fmla="*/ 597 w 685"/>
                <a:gd name="T15" fmla="*/ 58 h 896"/>
                <a:gd name="T16" fmla="*/ 617 w 685"/>
                <a:gd name="T17" fmla="*/ 76 h 896"/>
                <a:gd name="T18" fmla="*/ 635 w 685"/>
                <a:gd name="T19" fmla="*/ 98 h 896"/>
                <a:gd name="T20" fmla="*/ 651 w 685"/>
                <a:gd name="T21" fmla="*/ 123 h 896"/>
                <a:gd name="T22" fmla="*/ 665 w 685"/>
                <a:gd name="T23" fmla="*/ 151 h 896"/>
                <a:gd name="T24" fmla="*/ 674 w 685"/>
                <a:gd name="T25" fmla="*/ 179 h 896"/>
                <a:gd name="T26" fmla="*/ 682 w 685"/>
                <a:gd name="T27" fmla="*/ 210 h 896"/>
                <a:gd name="T28" fmla="*/ 685 w 685"/>
                <a:gd name="T29" fmla="*/ 242 h 896"/>
                <a:gd name="T30" fmla="*/ 685 w 685"/>
                <a:gd name="T31" fmla="*/ 273 h 896"/>
                <a:gd name="T32" fmla="*/ 683 w 685"/>
                <a:gd name="T33" fmla="*/ 301 h 896"/>
                <a:gd name="T34" fmla="*/ 679 w 685"/>
                <a:gd name="T35" fmla="*/ 326 h 896"/>
                <a:gd name="T36" fmla="*/ 671 w 685"/>
                <a:gd name="T37" fmla="*/ 352 h 896"/>
                <a:gd name="T38" fmla="*/ 663 w 685"/>
                <a:gd name="T39" fmla="*/ 376 h 896"/>
                <a:gd name="T40" fmla="*/ 651 w 685"/>
                <a:gd name="T41" fmla="*/ 400 h 896"/>
                <a:gd name="T42" fmla="*/ 637 w 685"/>
                <a:gd name="T43" fmla="*/ 421 h 896"/>
                <a:gd name="T44" fmla="*/ 621 w 685"/>
                <a:gd name="T45" fmla="*/ 442 h 896"/>
                <a:gd name="T46" fmla="*/ 603 w 685"/>
                <a:gd name="T47" fmla="*/ 461 h 896"/>
                <a:gd name="T48" fmla="*/ 581 w 685"/>
                <a:gd name="T49" fmla="*/ 479 h 896"/>
                <a:gd name="T50" fmla="*/ 555 w 685"/>
                <a:gd name="T51" fmla="*/ 494 h 896"/>
                <a:gd name="T52" fmla="*/ 526 w 685"/>
                <a:gd name="T53" fmla="*/ 506 h 896"/>
                <a:gd name="T54" fmla="*/ 493 w 685"/>
                <a:gd name="T55" fmla="*/ 517 h 896"/>
                <a:gd name="T56" fmla="*/ 457 w 685"/>
                <a:gd name="T57" fmla="*/ 524 h 896"/>
                <a:gd name="T58" fmla="*/ 417 w 685"/>
                <a:gd name="T59" fmla="*/ 528 h 896"/>
                <a:gd name="T60" fmla="*/ 373 w 685"/>
                <a:gd name="T61" fmla="*/ 531 h 896"/>
                <a:gd name="T62" fmla="*/ 118 w 685"/>
                <a:gd name="T63" fmla="*/ 531 h 896"/>
                <a:gd name="T64" fmla="*/ 0 w 685"/>
                <a:gd name="T65" fmla="*/ 896 h 896"/>
                <a:gd name="T66" fmla="*/ 351 w 685"/>
                <a:gd name="T67" fmla="*/ 425 h 896"/>
                <a:gd name="T68" fmla="*/ 405 w 685"/>
                <a:gd name="T69" fmla="*/ 423 h 896"/>
                <a:gd name="T70" fmla="*/ 450 w 685"/>
                <a:gd name="T71" fmla="*/ 414 h 896"/>
                <a:gd name="T72" fmla="*/ 486 w 685"/>
                <a:gd name="T73" fmla="*/ 402 h 896"/>
                <a:gd name="T74" fmla="*/ 502 w 685"/>
                <a:gd name="T75" fmla="*/ 393 h 896"/>
                <a:gd name="T76" fmla="*/ 515 w 685"/>
                <a:gd name="T77" fmla="*/ 383 h 896"/>
                <a:gd name="T78" fmla="*/ 536 w 685"/>
                <a:gd name="T79" fmla="*/ 359 h 896"/>
                <a:gd name="T80" fmla="*/ 551 w 685"/>
                <a:gd name="T81" fmla="*/ 332 h 896"/>
                <a:gd name="T82" fmla="*/ 559 w 685"/>
                <a:gd name="T83" fmla="*/ 299 h 896"/>
                <a:gd name="T84" fmla="*/ 563 w 685"/>
                <a:gd name="T85" fmla="*/ 262 h 896"/>
                <a:gd name="T86" fmla="*/ 561 w 685"/>
                <a:gd name="T87" fmla="*/ 235 h 896"/>
                <a:gd name="T88" fmla="*/ 556 w 685"/>
                <a:gd name="T89" fmla="*/ 210 h 896"/>
                <a:gd name="T90" fmla="*/ 547 w 685"/>
                <a:gd name="T91" fmla="*/ 187 h 896"/>
                <a:gd name="T92" fmla="*/ 535 w 685"/>
                <a:gd name="T93" fmla="*/ 166 h 896"/>
                <a:gd name="T94" fmla="*/ 519 w 685"/>
                <a:gd name="T95" fmla="*/ 148 h 896"/>
                <a:gd name="T96" fmla="*/ 502 w 685"/>
                <a:gd name="T97" fmla="*/ 133 h 896"/>
                <a:gd name="T98" fmla="*/ 482 w 685"/>
                <a:gd name="T99" fmla="*/ 121 h 896"/>
                <a:gd name="T100" fmla="*/ 459 w 685"/>
                <a:gd name="T101" fmla="*/ 114 h 896"/>
                <a:gd name="T102" fmla="*/ 417 w 685"/>
                <a:gd name="T103" fmla="*/ 107 h 896"/>
                <a:gd name="T104" fmla="*/ 348 w 685"/>
                <a:gd name="T105" fmla="*/ 105 h 896"/>
                <a:gd name="T106" fmla="*/ 118 w 685"/>
                <a:gd name="T107" fmla="*/ 425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685" h="896">
                  <a:moveTo>
                    <a:pt x="0" y="896"/>
                  </a:moveTo>
                  <a:lnTo>
                    <a:pt x="0" y="0"/>
                  </a:lnTo>
                  <a:lnTo>
                    <a:pt x="339" y="0"/>
                  </a:lnTo>
                  <a:lnTo>
                    <a:pt x="380" y="0"/>
                  </a:lnTo>
                  <a:lnTo>
                    <a:pt x="418" y="2"/>
                  </a:lnTo>
                  <a:lnTo>
                    <a:pt x="449" y="4"/>
                  </a:lnTo>
                  <a:lnTo>
                    <a:pt x="475" y="8"/>
                  </a:lnTo>
                  <a:lnTo>
                    <a:pt x="491" y="11"/>
                  </a:lnTo>
                  <a:lnTo>
                    <a:pt x="507" y="15"/>
                  </a:lnTo>
                  <a:lnTo>
                    <a:pt x="522" y="19"/>
                  </a:lnTo>
                  <a:lnTo>
                    <a:pt x="536" y="24"/>
                  </a:lnTo>
                  <a:lnTo>
                    <a:pt x="550" y="30"/>
                  </a:lnTo>
                  <a:lnTo>
                    <a:pt x="563" y="36"/>
                  </a:lnTo>
                  <a:lnTo>
                    <a:pt x="574" y="42"/>
                  </a:lnTo>
                  <a:lnTo>
                    <a:pt x="586" y="50"/>
                  </a:lnTo>
                  <a:lnTo>
                    <a:pt x="597" y="58"/>
                  </a:lnTo>
                  <a:lnTo>
                    <a:pt x="607" y="67"/>
                  </a:lnTo>
                  <a:lnTo>
                    <a:pt x="617" y="76"/>
                  </a:lnTo>
                  <a:lnTo>
                    <a:pt x="626" y="87"/>
                  </a:lnTo>
                  <a:lnTo>
                    <a:pt x="635" y="98"/>
                  </a:lnTo>
                  <a:lnTo>
                    <a:pt x="643" y="110"/>
                  </a:lnTo>
                  <a:lnTo>
                    <a:pt x="651" y="123"/>
                  </a:lnTo>
                  <a:lnTo>
                    <a:pt x="658" y="136"/>
                  </a:lnTo>
                  <a:lnTo>
                    <a:pt x="665" y="151"/>
                  </a:lnTo>
                  <a:lnTo>
                    <a:pt x="670" y="165"/>
                  </a:lnTo>
                  <a:lnTo>
                    <a:pt x="674" y="179"/>
                  </a:lnTo>
                  <a:lnTo>
                    <a:pt x="679" y="194"/>
                  </a:lnTo>
                  <a:lnTo>
                    <a:pt x="682" y="210"/>
                  </a:lnTo>
                  <a:lnTo>
                    <a:pt x="684" y="226"/>
                  </a:lnTo>
                  <a:lnTo>
                    <a:pt x="685" y="242"/>
                  </a:lnTo>
                  <a:lnTo>
                    <a:pt x="685" y="258"/>
                  </a:lnTo>
                  <a:lnTo>
                    <a:pt x="685" y="273"/>
                  </a:lnTo>
                  <a:lnTo>
                    <a:pt x="684" y="287"/>
                  </a:lnTo>
                  <a:lnTo>
                    <a:pt x="683" y="301"/>
                  </a:lnTo>
                  <a:lnTo>
                    <a:pt x="681" y="313"/>
                  </a:lnTo>
                  <a:lnTo>
                    <a:pt x="679" y="326"/>
                  </a:lnTo>
                  <a:lnTo>
                    <a:pt x="675" y="339"/>
                  </a:lnTo>
                  <a:lnTo>
                    <a:pt x="671" y="352"/>
                  </a:lnTo>
                  <a:lnTo>
                    <a:pt x="667" y="365"/>
                  </a:lnTo>
                  <a:lnTo>
                    <a:pt x="663" y="376"/>
                  </a:lnTo>
                  <a:lnTo>
                    <a:pt x="657" y="388"/>
                  </a:lnTo>
                  <a:lnTo>
                    <a:pt x="651" y="400"/>
                  </a:lnTo>
                  <a:lnTo>
                    <a:pt x="645" y="410"/>
                  </a:lnTo>
                  <a:lnTo>
                    <a:pt x="637" y="421"/>
                  </a:lnTo>
                  <a:lnTo>
                    <a:pt x="630" y="432"/>
                  </a:lnTo>
                  <a:lnTo>
                    <a:pt x="621" y="442"/>
                  </a:lnTo>
                  <a:lnTo>
                    <a:pt x="613" y="453"/>
                  </a:lnTo>
                  <a:lnTo>
                    <a:pt x="603" y="461"/>
                  </a:lnTo>
                  <a:lnTo>
                    <a:pt x="592" y="471"/>
                  </a:lnTo>
                  <a:lnTo>
                    <a:pt x="581" y="479"/>
                  </a:lnTo>
                  <a:lnTo>
                    <a:pt x="569" y="487"/>
                  </a:lnTo>
                  <a:lnTo>
                    <a:pt x="555" y="494"/>
                  </a:lnTo>
                  <a:lnTo>
                    <a:pt x="541" y="501"/>
                  </a:lnTo>
                  <a:lnTo>
                    <a:pt x="526" y="506"/>
                  </a:lnTo>
                  <a:lnTo>
                    <a:pt x="510" y="511"/>
                  </a:lnTo>
                  <a:lnTo>
                    <a:pt x="493" y="517"/>
                  </a:lnTo>
                  <a:lnTo>
                    <a:pt x="475" y="520"/>
                  </a:lnTo>
                  <a:lnTo>
                    <a:pt x="457" y="524"/>
                  </a:lnTo>
                  <a:lnTo>
                    <a:pt x="437" y="526"/>
                  </a:lnTo>
                  <a:lnTo>
                    <a:pt x="417" y="528"/>
                  </a:lnTo>
                  <a:lnTo>
                    <a:pt x="395" y="530"/>
                  </a:lnTo>
                  <a:lnTo>
                    <a:pt x="373" y="531"/>
                  </a:lnTo>
                  <a:lnTo>
                    <a:pt x="350" y="531"/>
                  </a:lnTo>
                  <a:lnTo>
                    <a:pt x="118" y="531"/>
                  </a:lnTo>
                  <a:lnTo>
                    <a:pt x="118" y="896"/>
                  </a:lnTo>
                  <a:lnTo>
                    <a:pt x="0" y="896"/>
                  </a:lnTo>
                  <a:close/>
                  <a:moveTo>
                    <a:pt x="118" y="425"/>
                  </a:moveTo>
                  <a:lnTo>
                    <a:pt x="351" y="425"/>
                  </a:lnTo>
                  <a:lnTo>
                    <a:pt x="379" y="425"/>
                  </a:lnTo>
                  <a:lnTo>
                    <a:pt x="405" y="423"/>
                  </a:lnTo>
                  <a:lnTo>
                    <a:pt x="428" y="420"/>
                  </a:lnTo>
                  <a:lnTo>
                    <a:pt x="450" y="414"/>
                  </a:lnTo>
                  <a:lnTo>
                    <a:pt x="469" y="409"/>
                  </a:lnTo>
                  <a:lnTo>
                    <a:pt x="486" y="402"/>
                  </a:lnTo>
                  <a:lnTo>
                    <a:pt x="494" y="397"/>
                  </a:lnTo>
                  <a:lnTo>
                    <a:pt x="502" y="393"/>
                  </a:lnTo>
                  <a:lnTo>
                    <a:pt x="508" y="388"/>
                  </a:lnTo>
                  <a:lnTo>
                    <a:pt x="515" y="383"/>
                  </a:lnTo>
                  <a:lnTo>
                    <a:pt x="526" y="372"/>
                  </a:lnTo>
                  <a:lnTo>
                    <a:pt x="536" y="359"/>
                  </a:lnTo>
                  <a:lnTo>
                    <a:pt x="544" y="345"/>
                  </a:lnTo>
                  <a:lnTo>
                    <a:pt x="551" y="332"/>
                  </a:lnTo>
                  <a:lnTo>
                    <a:pt x="556" y="316"/>
                  </a:lnTo>
                  <a:lnTo>
                    <a:pt x="559" y="299"/>
                  </a:lnTo>
                  <a:lnTo>
                    <a:pt x="563" y="282"/>
                  </a:lnTo>
                  <a:lnTo>
                    <a:pt x="563" y="262"/>
                  </a:lnTo>
                  <a:lnTo>
                    <a:pt x="563" y="249"/>
                  </a:lnTo>
                  <a:lnTo>
                    <a:pt x="561" y="235"/>
                  </a:lnTo>
                  <a:lnTo>
                    <a:pt x="559" y="222"/>
                  </a:lnTo>
                  <a:lnTo>
                    <a:pt x="556" y="210"/>
                  </a:lnTo>
                  <a:lnTo>
                    <a:pt x="552" y="199"/>
                  </a:lnTo>
                  <a:lnTo>
                    <a:pt x="547" y="187"/>
                  </a:lnTo>
                  <a:lnTo>
                    <a:pt x="541" y="176"/>
                  </a:lnTo>
                  <a:lnTo>
                    <a:pt x="535" y="166"/>
                  </a:lnTo>
                  <a:lnTo>
                    <a:pt x="527" y="156"/>
                  </a:lnTo>
                  <a:lnTo>
                    <a:pt x="519" y="148"/>
                  </a:lnTo>
                  <a:lnTo>
                    <a:pt x="510" y="140"/>
                  </a:lnTo>
                  <a:lnTo>
                    <a:pt x="502" y="133"/>
                  </a:lnTo>
                  <a:lnTo>
                    <a:pt x="492" y="126"/>
                  </a:lnTo>
                  <a:lnTo>
                    <a:pt x="482" y="121"/>
                  </a:lnTo>
                  <a:lnTo>
                    <a:pt x="471" y="117"/>
                  </a:lnTo>
                  <a:lnTo>
                    <a:pt x="459" y="114"/>
                  </a:lnTo>
                  <a:lnTo>
                    <a:pt x="441" y="109"/>
                  </a:lnTo>
                  <a:lnTo>
                    <a:pt x="417" y="107"/>
                  </a:lnTo>
                  <a:lnTo>
                    <a:pt x="386" y="106"/>
                  </a:lnTo>
                  <a:lnTo>
                    <a:pt x="348" y="105"/>
                  </a:lnTo>
                  <a:lnTo>
                    <a:pt x="118" y="105"/>
                  </a:lnTo>
                  <a:lnTo>
                    <a:pt x="118" y="42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6" name="Freeform 10">
              <a:extLst>
                <a:ext uri="{FF2B5EF4-FFF2-40B4-BE49-F238E27FC236}">
                  <a16:creationId xmlns="" xmlns:a16="http://schemas.microsoft.com/office/drawing/2014/main" id="{BAA6DDB8-6109-5086-94D5-86325D275AE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42" y="81"/>
              <a:ext cx="93" cy="99"/>
            </a:xfrm>
            <a:custGeom>
              <a:avLst/>
              <a:gdLst>
                <a:gd name="T0" fmla="*/ 0 w 840"/>
                <a:gd name="T1" fmla="*/ 896 h 896"/>
                <a:gd name="T2" fmla="*/ 345 w 840"/>
                <a:gd name="T3" fmla="*/ 0 h 896"/>
                <a:gd name="T4" fmla="*/ 473 w 840"/>
                <a:gd name="T5" fmla="*/ 0 h 896"/>
                <a:gd name="T6" fmla="*/ 840 w 840"/>
                <a:gd name="T7" fmla="*/ 896 h 896"/>
                <a:gd name="T8" fmla="*/ 705 w 840"/>
                <a:gd name="T9" fmla="*/ 896 h 896"/>
                <a:gd name="T10" fmla="*/ 601 w 840"/>
                <a:gd name="T11" fmla="*/ 624 h 896"/>
                <a:gd name="T12" fmla="*/ 225 w 840"/>
                <a:gd name="T13" fmla="*/ 624 h 896"/>
                <a:gd name="T14" fmla="*/ 127 w 840"/>
                <a:gd name="T15" fmla="*/ 896 h 896"/>
                <a:gd name="T16" fmla="*/ 0 w 840"/>
                <a:gd name="T17" fmla="*/ 896 h 896"/>
                <a:gd name="T18" fmla="*/ 259 w 840"/>
                <a:gd name="T19" fmla="*/ 527 h 896"/>
                <a:gd name="T20" fmla="*/ 563 w 840"/>
                <a:gd name="T21" fmla="*/ 527 h 896"/>
                <a:gd name="T22" fmla="*/ 470 w 840"/>
                <a:gd name="T23" fmla="*/ 279 h 896"/>
                <a:gd name="T24" fmla="*/ 459 w 840"/>
                <a:gd name="T25" fmla="*/ 252 h 896"/>
                <a:gd name="T26" fmla="*/ 449 w 840"/>
                <a:gd name="T27" fmla="*/ 225 h 896"/>
                <a:gd name="T28" fmla="*/ 441 w 840"/>
                <a:gd name="T29" fmla="*/ 201 h 896"/>
                <a:gd name="T30" fmla="*/ 432 w 840"/>
                <a:gd name="T31" fmla="*/ 176 h 896"/>
                <a:gd name="T32" fmla="*/ 425 w 840"/>
                <a:gd name="T33" fmla="*/ 154 h 896"/>
                <a:gd name="T34" fmla="*/ 417 w 840"/>
                <a:gd name="T35" fmla="*/ 133 h 896"/>
                <a:gd name="T36" fmla="*/ 412 w 840"/>
                <a:gd name="T37" fmla="*/ 112 h 896"/>
                <a:gd name="T38" fmla="*/ 406 w 840"/>
                <a:gd name="T39" fmla="*/ 93 h 896"/>
                <a:gd name="T40" fmla="*/ 402 w 840"/>
                <a:gd name="T41" fmla="*/ 115 h 896"/>
                <a:gd name="T42" fmla="*/ 396 w 840"/>
                <a:gd name="T43" fmla="*/ 137 h 896"/>
                <a:gd name="T44" fmla="*/ 391 w 840"/>
                <a:gd name="T45" fmla="*/ 158 h 896"/>
                <a:gd name="T46" fmla="*/ 386 w 840"/>
                <a:gd name="T47" fmla="*/ 179 h 896"/>
                <a:gd name="T48" fmla="*/ 379 w 840"/>
                <a:gd name="T49" fmla="*/ 201 h 896"/>
                <a:gd name="T50" fmla="*/ 373 w 840"/>
                <a:gd name="T51" fmla="*/ 222 h 896"/>
                <a:gd name="T52" fmla="*/ 365 w 840"/>
                <a:gd name="T53" fmla="*/ 243 h 896"/>
                <a:gd name="T54" fmla="*/ 358 w 840"/>
                <a:gd name="T55" fmla="*/ 265 h 896"/>
                <a:gd name="T56" fmla="*/ 259 w 840"/>
                <a:gd name="T57" fmla="*/ 527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0" h="896">
                  <a:moveTo>
                    <a:pt x="0" y="896"/>
                  </a:moveTo>
                  <a:lnTo>
                    <a:pt x="345" y="0"/>
                  </a:lnTo>
                  <a:lnTo>
                    <a:pt x="473" y="0"/>
                  </a:lnTo>
                  <a:lnTo>
                    <a:pt x="840" y="896"/>
                  </a:lnTo>
                  <a:lnTo>
                    <a:pt x="705" y="896"/>
                  </a:lnTo>
                  <a:lnTo>
                    <a:pt x="601" y="624"/>
                  </a:lnTo>
                  <a:lnTo>
                    <a:pt x="225" y="624"/>
                  </a:lnTo>
                  <a:lnTo>
                    <a:pt x="127" y="896"/>
                  </a:lnTo>
                  <a:lnTo>
                    <a:pt x="0" y="896"/>
                  </a:lnTo>
                  <a:close/>
                  <a:moveTo>
                    <a:pt x="259" y="527"/>
                  </a:moveTo>
                  <a:lnTo>
                    <a:pt x="563" y="527"/>
                  </a:lnTo>
                  <a:lnTo>
                    <a:pt x="470" y="279"/>
                  </a:lnTo>
                  <a:lnTo>
                    <a:pt x="459" y="252"/>
                  </a:lnTo>
                  <a:lnTo>
                    <a:pt x="449" y="225"/>
                  </a:lnTo>
                  <a:lnTo>
                    <a:pt x="441" y="201"/>
                  </a:lnTo>
                  <a:lnTo>
                    <a:pt x="432" y="176"/>
                  </a:lnTo>
                  <a:lnTo>
                    <a:pt x="425" y="154"/>
                  </a:lnTo>
                  <a:lnTo>
                    <a:pt x="417" y="133"/>
                  </a:lnTo>
                  <a:lnTo>
                    <a:pt x="412" y="112"/>
                  </a:lnTo>
                  <a:lnTo>
                    <a:pt x="406" y="93"/>
                  </a:lnTo>
                  <a:lnTo>
                    <a:pt x="402" y="115"/>
                  </a:lnTo>
                  <a:lnTo>
                    <a:pt x="396" y="137"/>
                  </a:lnTo>
                  <a:lnTo>
                    <a:pt x="391" y="158"/>
                  </a:lnTo>
                  <a:lnTo>
                    <a:pt x="386" y="179"/>
                  </a:lnTo>
                  <a:lnTo>
                    <a:pt x="379" y="201"/>
                  </a:lnTo>
                  <a:lnTo>
                    <a:pt x="373" y="222"/>
                  </a:lnTo>
                  <a:lnTo>
                    <a:pt x="365" y="243"/>
                  </a:lnTo>
                  <a:lnTo>
                    <a:pt x="358" y="265"/>
                  </a:lnTo>
                  <a:lnTo>
                    <a:pt x="259" y="52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Freeform 11">
              <a:extLst>
                <a:ext uri="{FF2B5EF4-FFF2-40B4-BE49-F238E27FC236}">
                  <a16:creationId xmlns="" xmlns:a16="http://schemas.microsoft.com/office/drawing/2014/main" id="{B2044FCE-48D3-08C9-FC5B-FCAF50A46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646" y="81"/>
              <a:ext cx="74" cy="99"/>
            </a:xfrm>
            <a:custGeom>
              <a:avLst/>
              <a:gdLst>
                <a:gd name="T0" fmla="*/ 0 w 671"/>
                <a:gd name="T1" fmla="*/ 896 h 896"/>
                <a:gd name="T2" fmla="*/ 0 w 671"/>
                <a:gd name="T3" fmla="*/ 0 h 896"/>
                <a:gd name="T4" fmla="*/ 650 w 671"/>
                <a:gd name="T5" fmla="*/ 0 h 896"/>
                <a:gd name="T6" fmla="*/ 650 w 671"/>
                <a:gd name="T7" fmla="*/ 105 h 896"/>
                <a:gd name="T8" fmla="*/ 119 w 671"/>
                <a:gd name="T9" fmla="*/ 105 h 896"/>
                <a:gd name="T10" fmla="*/ 119 w 671"/>
                <a:gd name="T11" fmla="*/ 379 h 896"/>
                <a:gd name="T12" fmla="*/ 616 w 671"/>
                <a:gd name="T13" fmla="*/ 379 h 896"/>
                <a:gd name="T14" fmla="*/ 616 w 671"/>
                <a:gd name="T15" fmla="*/ 485 h 896"/>
                <a:gd name="T16" fmla="*/ 119 w 671"/>
                <a:gd name="T17" fmla="*/ 485 h 896"/>
                <a:gd name="T18" fmla="*/ 119 w 671"/>
                <a:gd name="T19" fmla="*/ 790 h 896"/>
                <a:gd name="T20" fmla="*/ 671 w 671"/>
                <a:gd name="T21" fmla="*/ 790 h 896"/>
                <a:gd name="T22" fmla="*/ 671 w 671"/>
                <a:gd name="T23" fmla="*/ 896 h 896"/>
                <a:gd name="T24" fmla="*/ 0 w 671"/>
                <a:gd name="T25" fmla="*/ 896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1" h="896">
                  <a:moveTo>
                    <a:pt x="0" y="896"/>
                  </a:moveTo>
                  <a:lnTo>
                    <a:pt x="0" y="0"/>
                  </a:lnTo>
                  <a:lnTo>
                    <a:pt x="650" y="0"/>
                  </a:lnTo>
                  <a:lnTo>
                    <a:pt x="650" y="105"/>
                  </a:lnTo>
                  <a:lnTo>
                    <a:pt x="119" y="105"/>
                  </a:lnTo>
                  <a:lnTo>
                    <a:pt x="119" y="379"/>
                  </a:lnTo>
                  <a:lnTo>
                    <a:pt x="616" y="379"/>
                  </a:lnTo>
                  <a:lnTo>
                    <a:pt x="616" y="485"/>
                  </a:lnTo>
                  <a:lnTo>
                    <a:pt x="119" y="485"/>
                  </a:lnTo>
                  <a:lnTo>
                    <a:pt x="119" y="790"/>
                  </a:lnTo>
                  <a:lnTo>
                    <a:pt x="671" y="790"/>
                  </a:lnTo>
                  <a:lnTo>
                    <a:pt x="671" y="896"/>
                  </a:lnTo>
                  <a:lnTo>
                    <a:pt x="0" y="8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9" name="Freeform 12">
              <a:extLst>
                <a:ext uri="{FF2B5EF4-FFF2-40B4-BE49-F238E27FC236}">
                  <a16:creationId xmlns="" xmlns:a16="http://schemas.microsoft.com/office/drawing/2014/main" id="{953B6E1B-ACB2-AE78-F214-A0FE0B015E2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8" y="81"/>
              <a:ext cx="75" cy="99"/>
            </a:xfrm>
            <a:custGeom>
              <a:avLst/>
              <a:gdLst>
                <a:gd name="T0" fmla="*/ 336 w 678"/>
                <a:gd name="T1" fmla="*/ 0 h 896"/>
                <a:gd name="T2" fmla="*/ 407 w 678"/>
                <a:gd name="T3" fmla="*/ 3 h 896"/>
                <a:gd name="T4" fmla="*/ 468 w 678"/>
                <a:gd name="T5" fmla="*/ 15 h 896"/>
                <a:gd name="T6" fmla="*/ 516 w 678"/>
                <a:gd name="T7" fmla="*/ 34 h 896"/>
                <a:gd name="T8" fmla="*/ 557 w 678"/>
                <a:gd name="T9" fmla="*/ 61 h 896"/>
                <a:gd name="T10" fmla="*/ 590 w 678"/>
                <a:gd name="T11" fmla="*/ 97 h 896"/>
                <a:gd name="T12" fmla="*/ 614 w 678"/>
                <a:gd name="T13" fmla="*/ 139 h 896"/>
                <a:gd name="T14" fmla="*/ 629 w 678"/>
                <a:gd name="T15" fmla="*/ 183 h 896"/>
                <a:gd name="T16" fmla="*/ 634 w 678"/>
                <a:gd name="T17" fmla="*/ 228 h 896"/>
                <a:gd name="T18" fmla="*/ 630 w 678"/>
                <a:gd name="T19" fmla="*/ 271 h 896"/>
                <a:gd name="T20" fmla="*/ 616 w 678"/>
                <a:gd name="T21" fmla="*/ 311 h 896"/>
                <a:gd name="T22" fmla="*/ 595 w 678"/>
                <a:gd name="T23" fmla="*/ 350 h 896"/>
                <a:gd name="T24" fmla="*/ 564 w 678"/>
                <a:gd name="T25" fmla="*/ 383 h 896"/>
                <a:gd name="T26" fmla="*/ 523 w 678"/>
                <a:gd name="T27" fmla="*/ 410 h 896"/>
                <a:gd name="T28" fmla="*/ 547 w 678"/>
                <a:gd name="T29" fmla="*/ 433 h 896"/>
                <a:gd name="T30" fmla="*/ 596 w 678"/>
                <a:gd name="T31" fmla="*/ 461 h 896"/>
                <a:gd name="T32" fmla="*/ 633 w 678"/>
                <a:gd name="T33" fmla="*/ 500 h 896"/>
                <a:gd name="T34" fmla="*/ 660 w 678"/>
                <a:gd name="T35" fmla="*/ 546 h 896"/>
                <a:gd name="T36" fmla="*/ 675 w 678"/>
                <a:gd name="T37" fmla="*/ 598 h 896"/>
                <a:gd name="T38" fmla="*/ 677 w 678"/>
                <a:gd name="T39" fmla="*/ 652 h 896"/>
                <a:gd name="T40" fmla="*/ 670 w 678"/>
                <a:gd name="T41" fmla="*/ 696 h 896"/>
                <a:gd name="T42" fmla="*/ 657 w 678"/>
                <a:gd name="T43" fmla="*/ 739 h 896"/>
                <a:gd name="T44" fmla="*/ 636 w 678"/>
                <a:gd name="T45" fmla="*/ 778 h 896"/>
                <a:gd name="T46" fmla="*/ 613 w 678"/>
                <a:gd name="T47" fmla="*/ 811 h 896"/>
                <a:gd name="T48" fmla="*/ 585 w 678"/>
                <a:gd name="T49" fmla="*/ 837 h 896"/>
                <a:gd name="T50" fmla="*/ 552 w 678"/>
                <a:gd name="T51" fmla="*/ 857 h 896"/>
                <a:gd name="T52" fmla="*/ 515 w 678"/>
                <a:gd name="T53" fmla="*/ 873 h 896"/>
                <a:gd name="T54" fmla="*/ 471 w 678"/>
                <a:gd name="T55" fmla="*/ 885 h 896"/>
                <a:gd name="T56" fmla="*/ 421 w 678"/>
                <a:gd name="T57" fmla="*/ 892 h 896"/>
                <a:gd name="T58" fmla="*/ 0 w 678"/>
                <a:gd name="T59" fmla="*/ 896 h 896"/>
                <a:gd name="T60" fmla="*/ 349 w 678"/>
                <a:gd name="T61" fmla="*/ 375 h 896"/>
                <a:gd name="T62" fmla="*/ 405 w 678"/>
                <a:gd name="T63" fmla="*/ 370 h 896"/>
                <a:gd name="T64" fmla="*/ 437 w 678"/>
                <a:gd name="T65" fmla="*/ 362 h 896"/>
                <a:gd name="T66" fmla="*/ 465 w 678"/>
                <a:gd name="T67" fmla="*/ 347 h 896"/>
                <a:gd name="T68" fmla="*/ 488 w 678"/>
                <a:gd name="T69" fmla="*/ 328 h 896"/>
                <a:gd name="T70" fmla="*/ 504 w 678"/>
                <a:gd name="T71" fmla="*/ 304 h 896"/>
                <a:gd name="T72" fmla="*/ 514 w 678"/>
                <a:gd name="T73" fmla="*/ 275 h 896"/>
                <a:gd name="T74" fmla="*/ 517 w 678"/>
                <a:gd name="T75" fmla="*/ 242 h 896"/>
                <a:gd name="T76" fmla="*/ 514 w 678"/>
                <a:gd name="T77" fmla="*/ 210 h 896"/>
                <a:gd name="T78" fmla="*/ 505 w 678"/>
                <a:gd name="T79" fmla="*/ 182 h 896"/>
                <a:gd name="T80" fmla="*/ 489 w 678"/>
                <a:gd name="T81" fmla="*/ 156 h 896"/>
                <a:gd name="T82" fmla="*/ 469 w 678"/>
                <a:gd name="T83" fmla="*/ 136 h 896"/>
                <a:gd name="T84" fmla="*/ 444 w 678"/>
                <a:gd name="T85" fmla="*/ 121 h 896"/>
                <a:gd name="T86" fmla="*/ 411 w 678"/>
                <a:gd name="T87" fmla="*/ 112 h 896"/>
                <a:gd name="T88" fmla="*/ 342 w 678"/>
                <a:gd name="T89" fmla="*/ 106 h 896"/>
                <a:gd name="T90" fmla="*/ 119 w 678"/>
                <a:gd name="T91" fmla="*/ 376 h 896"/>
                <a:gd name="T92" fmla="*/ 368 w 678"/>
                <a:gd name="T93" fmla="*/ 790 h 896"/>
                <a:gd name="T94" fmla="*/ 422 w 678"/>
                <a:gd name="T95" fmla="*/ 786 h 896"/>
                <a:gd name="T96" fmla="*/ 477 w 678"/>
                <a:gd name="T97" fmla="*/ 770 h 896"/>
                <a:gd name="T98" fmla="*/ 504 w 678"/>
                <a:gd name="T99" fmla="*/ 752 h 896"/>
                <a:gd name="T100" fmla="*/ 527 w 678"/>
                <a:gd name="T101" fmla="*/ 727 h 896"/>
                <a:gd name="T102" fmla="*/ 544 w 678"/>
                <a:gd name="T103" fmla="*/ 694 h 896"/>
                <a:gd name="T104" fmla="*/ 552 w 678"/>
                <a:gd name="T105" fmla="*/ 667 h 896"/>
                <a:gd name="T106" fmla="*/ 554 w 678"/>
                <a:gd name="T107" fmla="*/ 636 h 896"/>
                <a:gd name="T108" fmla="*/ 551 w 678"/>
                <a:gd name="T109" fmla="*/ 601 h 896"/>
                <a:gd name="T110" fmla="*/ 539 w 678"/>
                <a:gd name="T111" fmla="*/ 568 h 896"/>
                <a:gd name="T112" fmla="*/ 521 w 678"/>
                <a:gd name="T113" fmla="*/ 540 h 896"/>
                <a:gd name="T114" fmla="*/ 498 w 678"/>
                <a:gd name="T115" fmla="*/ 518 h 896"/>
                <a:gd name="T116" fmla="*/ 468 w 678"/>
                <a:gd name="T117" fmla="*/ 501 h 896"/>
                <a:gd name="T118" fmla="*/ 432 w 678"/>
                <a:gd name="T119" fmla="*/ 490 h 896"/>
                <a:gd name="T120" fmla="*/ 366 w 678"/>
                <a:gd name="T121" fmla="*/ 483 h 896"/>
                <a:gd name="T122" fmla="*/ 119 w 678"/>
                <a:gd name="T123" fmla="*/ 79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78" h="896">
                  <a:moveTo>
                    <a:pt x="0" y="896"/>
                  </a:moveTo>
                  <a:lnTo>
                    <a:pt x="0" y="0"/>
                  </a:lnTo>
                  <a:lnTo>
                    <a:pt x="336" y="0"/>
                  </a:lnTo>
                  <a:lnTo>
                    <a:pt x="362" y="0"/>
                  </a:lnTo>
                  <a:lnTo>
                    <a:pt x="385" y="1"/>
                  </a:lnTo>
                  <a:lnTo>
                    <a:pt x="407" y="3"/>
                  </a:lnTo>
                  <a:lnTo>
                    <a:pt x="429" y="6"/>
                  </a:lnTo>
                  <a:lnTo>
                    <a:pt x="449" y="10"/>
                  </a:lnTo>
                  <a:lnTo>
                    <a:pt x="468" y="15"/>
                  </a:lnTo>
                  <a:lnTo>
                    <a:pt x="485" y="20"/>
                  </a:lnTo>
                  <a:lnTo>
                    <a:pt x="501" y="26"/>
                  </a:lnTo>
                  <a:lnTo>
                    <a:pt x="516" y="34"/>
                  </a:lnTo>
                  <a:lnTo>
                    <a:pt x="531" y="42"/>
                  </a:lnTo>
                  <a:lnTo>
                    <a:pt x="544" y="51"/>
                  </a:lnTo>
                  <a:lnTo>
                    <a:pt x="557" y="61"/>
                  </a:lnTo>
                  <a:lnTo>
                    <a:pt x="568" y="72"/>
                  </a:lnTo>
                  <a:lnTo>
                    <a:pt x="579" y="84"/>
                  </a:lnTo>
                  <a:lnTo>
                    <a:pt x="590" y="97"/>
                  </a:lnTo>
                  <a:lnTo>
                    <a:pt x="599" y="110"/>
                  </a:lnTo>
                  <a:lnTo>
                    <a:pt x="607" y="124"/>
                  </a:lnTo>
                  <a:lnTo>
                    <a:pt x="614" y="139"/>
                  </a:lnTo>
                  <a:lnTo>
                    <a:pt x="620" y="153"/>
                  </a:lnTo>
                  <a:lnTo>
                    <a:pt x="625" y="168"/>
                  </a:lnTo>
                  <a:lnTo>
                    <a:pt x="629" y="183"/>
                  </a:lnTo>
                  <a:lnTo>
                    <a:pt x="632" y="198"/>
                  </a:lnTo>
                  <a:lnTo>
                    <a:pt x="633" y="213"/>
                  </a:lnTo>
                  <a:lnTo>
                    <a:pt x="634" y="228"/>
                  </a:lnTo>
                  <a:lnTo>
                    <a:pt x="633" y="243"/>
                  </a:lnTo>
                  <a:lnTo>
                    <a:pt x="632" y="257"/>
                  </a:lnTo>
                  <a:lnTo>
                    <a:pt x="630" y="271"/>
                  </a:lnTo>
                  <a:lnTo>
                    <a:pt x="626" y="285"/>
                  </a:lnTo>
                  <a:lnTo>
                    <a:pt x="621" y="298"/>
                  </a:lnTo>
                  <a:lnTo>
                    <a:pt x="616" y="311"/>
                  </a:lnTo>
                  <a:lnTo>
                    <a:pt x="610" y="324"/>
                  </a:lnTo>
                  <a:lnTo>
                    <a:pt x="602" y="337"/>
                  </a:lnTo>
                  <a:lnTo>
                    <a:pt x="595" y="350"/>
                  </a:lnTo>
                  <a:lnTo>
                    <a:pt x="585" y="361"/>
                  </a:lnTo>
                  <a:lnTo>
                    <a:pt x="575" y="372"/>
                  </a:lnTo>
                  <a:lnTo>
                    <a:pt x="564" y="383"/>
                  </a:lnTo>
                  <a:lnTo>
                    <a:pt x="551" y="392"/>
                  </a:lnTo>
                  <a:lnTo>
                    <a:pt x="538" y="402"/>
                  </a:lnTo>
                  <a:lnTo>
                    <a:pt x="523" y="410"/>
                  </a:lnTo>
                  <a:lnTo>
                    <a:pt x="509" y="419"/>
                  </a:lnTo>
                  <a:lnTo>
                    <a:pt x="528" y="425"/>
                  </a:lnTo>
                  <a:lnTo>
                    <a:pt x="547" y="433"/>
                  </a:lnTo>
                  <a:lnTo>
                    <a:pt x="564" y="441"/>
                  </a:lnTo>
                  <a:lnTo>
                    <a:pt x="580" y="451"/>
                  </a:lnTo>
                  <a:lnTo>
                    <a:pt x="596" y="461"/>
                  </a:lnTo>
                  <a:lnTo>
                    <a:pt x="610" y="473"/>
                  </a:lnTo>
                  <a:lnTo>
                    <a:pt x="621" y="486"/>
                  </a:lnTo>
                  <a:lnTo>
                    <a:pt x="633" y="500"/>
                  </a:lnTo>
                  <a:lnTo>
                    <a:pt x="644" y="514"/>
                  </a:lnTo>
                  <a:lnTo>
                    <a:pt x="652" y="530"/>
                  </a:lnTo>
                  <a:lnTo>
                    <a:pt x="660" y="546"/>
                  </a:lnTo>
                  <a:lnTo>
                    <a:pt x="666" y="562"/>
                  </a:lnTo>
                  <a:lnTo>
                    <a:pt x="672" y="580"/>
                  </a:lnTo>
                  <a:lnTo>
                    <a:pt x="675" y="598"/>
                  </a:lnTo>
                  <a:lnTo>
                    <a:pt x="677" y="617"/>
                  </a:lnTo>
                  <a:lnTo>
                    <a:pt x="678" y="636"/>
                  </a:lnTo>
                  <a:lnTo>
                    <a:pt x="677" y="652"/>
                  </a:lnTo>
                  <a:lnTo>
                    <a:pt x="676" y="667"/>
                  </a:lnTo>
                  <a:lnTo>
                    <a:pt x="674" y="681"/>
                  </a:lnTo>
                  <a:lnTo>
                    <a:pt x="670" y="696"/>
                  </a:lnTo>
                  <a:lnTo>
                    <a:pt x="667" y="711"/>
                  </a:lnTo>
                  <a:lnTo>
                    <a:pt x="662" y="725"/>
                  </a:lnTo>
                  <a:lnTo>
                    <a:pt x="657" y="739"/>
                  </a:lnTo>
                  <a:lnTo>
                    <a:pt x="650" y="753"/>
                  </a:lnTo>
                  <a:lnTo>
                    <a:pt x="644" y="766"/>
                  </a:lnTo>
                  <a:lnTo>
                    <a:pt x="636" y="778"/>
                  </a:lnTo>
                  <a:lnTo>
                    <a:pt x="629" y="790"/>
                  </a:lnTo>
                  <a:lnTo>
                    <a:pt x="620" y="801"/>
                  </a:lnTo>
                  <a:lnTo>
                    <a:pt x="613" y="811"/>
                  </a:lnTo>
                  <a:lnTo>
                    <a:pt x="603" y="821"/>
                  </a:lnTo>
                  <a:lnTo>
                    <a:pt x="595" y="829"/>
                  </a:lnTo>
                  <a:lnTo>
                    <a:pt x="585" y="837"/>
                  </a:lnTo>
                  <a:lnTo>
                    <a:pt x="575" y="844"/>
                  </a:lnTo>
                  <a:lnTo>
                    <a:pt x="564" y="850"/>
                  </a:lnTo>
                  <a:lnTo>
                    <a:pt x="552" y="857"/>
                  </a:lnTo>
                  <a:lnTo>
                    <a:pt x="541" y="862"/>
                  </a:lnTo>
                  <a:lnTo>
                    <a:pt x="528" y="868"/>
                  </a:lnTo>
                  <a:lnTo>
                    <a:pt x="515" y="873"/>
                  </a:lnTo>
                  <a:lnTo>
                    <a:pt x="501" y="877"/>
                  </a:lnTo>
                  <a:lnTo>
                    <a:pt x="486" y="880"/>
                  </a:lnTo>
                  <a:lnTo>
                    <a:pt x="471" y="885"/>
                  </a:lnTo>
                  <a:lnTo>
                    <a:pt x="455" y="888"/>
                  </a:lnTo>
                  <a:lnTo>
                    <a:pt x="438" y="890"/>
                  </a:lnTo>
                  <a:lnTo>
                    <a:pt x="421" y="892"/>
                  </a:lnTo>
                  <a:lnTo>
                    <a:pt x="383" y="895"/>
                  </a:lnTo>
                  <a:lnTo>
                    <a:pt x="341" y="896"/>
                  </a:lnTo>
                  <a:lnTo>
                    <a:pt x="0" y="896"/>
                  </a:lnTo>
                  <a:close/>
                  <a:moveTo>
                    <a:pt x="119" y="376"/>
                  </a:moveTo>
                  <a:lnTo>
                    <a:pt x="313" y="376"/>
                  </a:lnTo>
                  <a:lnTo>
                    <a:pt x="349" y="375"/>
                  </a:lnTo>
                  <a:lnTo>
                    <a:pt x="380" y="373"/>
                  </a:lnTo>
                  <a:lnTo>
                    <a:pt x="394" y="372"/>
                  </a:lnTo>
                  <a:lnTo>
                    <a:pt x="405" y="370"/>
                  </a:lnTo>
                  <a:lnTo>
                    <a:pt x="416" y="368"/>
                  </a:lnTo>
                  <a:lnTo>
                    <a:pt x="426" y="366"/>
                  </a:lnTo>
                  <a:lnTo>
                    <a:pt x="437" y="362"/>
                  </a:lnTo>
                  <a:lnTo>
                    <a:pt x="447" y="358"/>
                  </a:lnTo>
                  <a:lnTo>
                    <a:pt x="456" y="353"/>
                  </a:lnTo>
                  <a:lnTo>
                    <a:pt x="465" y="347"/>
                  </a:lnTo>
                  <a:lnTo>
                    <a:pt x="473" y="342"/>
                  </a:lnTo>
                  <a:lnTo>
                    <a:pt x="481" y="336"/>
                  </a:lnTo>
                  <a:lnTo>
                    <a:pt x="488" y="328"/>
                  </a:lnTo>
                  <a:lnTo>
                    <a:pt x="494" y="321"/>
                  </a:lnTo>
                  <a:lnTo>
                    <a:pt x="499" y="312"/>
                  </a:lnTo>
                  <a:lnTo>
                    <a:pt x="504" y="304"/>
                  </a:lnTo>
                  <a:lnTo>
                    <a:pt x="508" y="295"/>
                  </a:lnTo>
                  <a:lnTo>
                    <a:pt x="511" y="286"/>
                  </a:lnTo>
                  <a:lnTo>
                    <a:pt x="514" y="275"/>
                  </a:lnTo>
                  <a:lnTo>
                    <a:pt x="515" y="266"/>
                  </a:lnTo>
                  <a:lnTo>
                    <a:pt x="516" y="254"/>
                  </a:lnTo>
                  <a:lnTo>
                    <a:pt x="517" y="242"/>
                  </a:lnTo>
                  <a:lnTo>
                    <a:pt x="516" y="232"/>
                  </a:lnTo>
                  <a:lnTo>
                    <a:pt x="516" y="221"/>
                  </a:lnTo>
                  <a:lnTo>
                    <a:pt x="514" y="210"/>
                  </a:lnTo>
                  <a:lnTo>
                    <a:pt x="512" y="201"/>
                  </a:lnTo>
                  <a:lnTo>
                    <a:pt x="509" y="191"/>
                  </a:lnTo>
                  <a:lnTo>
                    <a:pt x="505" y="182"/>
                  </a:lnTo>
                  <a:lnTo>
                    <a:pt x="500" y="173"/>
                  </a:lnTo>
                  <a:lnTo>
                    <a:pt x="496" y="165"/>
                  </a:lnTo>
                  <a:lnTo>
                    <a:pt x="489" y="156"/>
                  </a:lnTo>
                  <a:lnTo>
                    <a:pt x="484" y="149"/>
                  </a:lnTo>
                  <a:lnTo>
                    <a:pt x="477" y="141"/>
                  </a:lnTo>
                  <a:lnTo>
                    <a:pt x="469" y="136"/>
                  </a:lnTo>
                  <a:lnTo>
                    <a:pt x="462" y="131"/>
                  </a:lnTo>
                  <a:lnTo>
                    <a:pt x="453" y="125"/>
                  </a:lnTo>
                  <a:lnTo>
                    <a:pt x="444" y="121"/>
                  </a:lnTo>
                  <a:lnTo>
                    <a:pt x="434" y="118"/>
                  </a:lnTo>
                  <a:lnTo>
                    <a:pt x="423" y="115"/>
                  </a:lnTo>
                  <a:lnTo>
                    <a:pt x="411" y="112"/>
                  </a:lnTo>
                  <a:lnTo>
                    <a:pt x="397" y="110"/>
                  </a:lnTo>
                  <a:lnTo>
                    <a:pt x="380" y="108"/>
                  </a:lnTo>
                  <a:lnTo>
                    <a:pt x="342" y="106"/>
                  </a:lnTo>
                  <a:lnTo>
                    <a:pt x="298" y="105"/>
                  </a:lnTo>
                  <a:lnTo>
                    <a:pt x="119" y="105"/>
                  </a:lnTo>
                  <a:lnTo>
                    <a:pt x="119" y="376"/>
                  </a:lnTo>
                  <a:close/>
                  <a:moveTo>
                    <a:pt x="119" y="790"/>
                  </a:moveTo>
                  <a:lnTo>
                    <a:pt x="341" y="790"/>
                  </a:lnTo>
                  <a:lnTo>
                    <a:pt x="368" y="790"/>
                  </a:lnTo>
                  <a:lnTo>
                    <a:pt x="390" y="789"/>
                  </a:lnTo>
                  <a:lnTo>
                    <a:pt x="408" y="788"/>
                  </a:lnTo>
                  <a:lnTo>
                    <a:pt x="422" y="786"/>
                  </a:lnTo>
                  <a:lnTo>
                    <a:pt x="443" y="781"/>
                  </a:lnTo>
                  <a:lnTo>
                    <a:pt x="461" y="776"/>
                  </a:lnTo>
                  <a:lnTo>
                    <a:pt x="477" y="770"/>
                  </a:lnTo>
                  <a:lnTo>
                    <a:pt x="492" y="761"/>
                  </a:lnTo>
                  <a:lnTo>
                    <a:pt x="498" y="757"/>
                  </a:lnTo>
                  <a:lnTo>
                    <a:pt x="504" y="752"/>
                  </a:lnTo>
                  <a:lnTo>
                    <a:pt x="511" y="746"/>
                  </a:lnTo>
                  <a:lnTo>
                    <a:pt x="516" y="740"/>
                  </a:lnTo>
                  <a:lnTo>
                    <a:pt x="527" y="727"/>
                  </a:lnTo>
                  <a:lnTo>
                    <a:pt x="536" y="711"/>
                  </a:lnTo>
                  <a:lnTo>
                    <a:pt x="541" y="703"/>
                  </a:lnTo>
                  <a:lnTo>
                    <a:pt x="544" y="694"/>
                  </a:lnTo>
                  <a:lnTo>
                    <a:pt x="547" y="686"/>
                  </a:lnTo>
                  <a:lnTo>
                    <a:pt x="550" y="676"/>
                  </a:lnTo>
                  <a:lnTo>
                    <a:pt x="552" y="667"/>
                  </a:lnTo>
                  <a:lnTo>
                    <a:pt x="553" y="657"/>
                  </a:lnTo>
                  <a:lnTo>
                    <a:pt x="554" y="646"/>
                  </a:lnTo>
                  <a:lnTo>
                    <a:pt x="554" y="636"/>
                  </a:lnTo>
                  <a:lnTo>
                    <a:pt x="554" y="624"/>
                  </a:lnTo>
                  <a:lnTo>
                    <a:pt x="552" y="611"/>
                  </a:lnTo>
                  <a:lnTo>
                    <a:pt x="551" y="601"/>
                  </a:lnTo>
                  <a:lnTo>
                    <a:pt x="548" y="589"/>
                  </a:lnTo>
                  <a:lnTo>
                    <a:pt x="545" y="578"/>
                  </a:lnTo>
                  <a:lnTo>
                    <a:pt x="539" y="568"/>
                  </a:lnTo>
                  <a:lnTo>
                    <a:pt x="534" y="558"/>
                  </a:lnTo>
                  <a:lnTo>
                    <a:pt x="529" y="548"/>
                  </a:lnTo>
                  <a:lnTo>
                    <a:pt x="521" y="540"/>
                  </a:lnTo>
                  <a:lnTo>
                    <a:pt x="515" y="531"/>
                  </a:lnTo>
                  <a:lnTo>
                    <a:pt x="506" y="524"/>
                  </a:lnTo>
                  <a:lnTo>
                    <a:pt x="498" y="518"/>
                  </a:lnTo>
                  <a:lnTo>
                    <a:pt x="488" y="511"/>
                  </a:lnTo>
                  <a:lnTo>
                    <a:pt x="479" y="506"/>
                  </a:lnTo>
                  <a:lnTo>
                    <a:pt x="468" y="501"/>
                  </a:lnTo>
                  <a:lnTo>
                    <a:pt x="457" y="496"/>
                  </a:lnTo>
                  <a:lnTo>
                    <a:pt x="445" y="493"/>
                  </a:lnTo>
                  <a:lnTo>
                    <a:pt x="432" y="490"/>
                  </a:lnTo>
                  <a:lnTo>
                    <a:pt x="417" y="488"/>
                  </a:lnTo>
                  <a:lnTo>
                    <a:pt x="401" y="486"/>
                  </a:lnTo>
                  <a:lnTo>
                    <a:pt x="366" y="483"/>
                  </a:lnTo>
                  <a:lnTo>
                    <a:pt x="325" y="481"/>
                  </a:lnTo>
                  <a:lnTo>
                    <a:pt x="119" y="481"/>
                  </a:lnTo>
                  <a:lnTo>
                    <a:pt x="119" y="7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0" name="Freeform 13">
              <a:extLst>
                <a:ext uri="{FF2B5EF4-FFF2-40B4-BE49-F238E27FC236}">
                  <a16:creationId xmlns="" xmlns:a16="http://schemas.microsoft.com/office/drawing/2014/main" id="{73FA0E7B-4C16-F72B-4829-E22A8DA1C9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23" y="79"/>
              <a:ext cx="95" cy="103"/>
            </a:xfrm>
            <a:custGeom>
              <a:avLst/>
              <a:gdLst>
                <a:gd name="T0" fmla="*/ 4 w 858"/>
                <a:gd name="T1" fmla="*/ 394 h 927"/>
                <a:gd name="T2" fmla="*/ 24 w 858"/>
                <a:gd name="T3" fmla="*/ 299 h 927"/>
                <a:gd name="T4" fmla="*/ 57 w 858"/>
                <a:gd name="T5" fmla="*/ 214 h 927"/>
                <a:gd name="T6" fmla="*/ 105 w 858"/>
                <a:gd name="T7" fmla="*/ 142 h 927"/>
                <a:gd name="T8" fmla="*/ 167 w 858"/>
                <a:gd name="T9" fmla="*/ 83 h 927"/>
                <a:gd name="T10" fmla="*/ 239 w 858"/>
                <a:gd name="T11" fmla="*/ 39 h 927"/>
                <a:gd name="T12" fmla="*/ 318 w 858"/>
                <a:gd name="T13" fmla="*/ 11 h 927"/>
                <a:gd name="T14" fmla="*/ 407 w 858"/>
                <a:gd name="T15" fmla="*/ 0 h 927"/>
                <a:gd name="T16" fmla="*/ 520 w 858"/>
                <a:gd name="T17" fmla="*/ 8 h 927"/>
                <a:gd name="T18" fmla="*/ 628 w 858"/>
                <a:gd name="T19" fmla="*/ 44 h 927"/>
                <a:gd name="T20" fmla="*/ 722 w 858"/>
                <a:gd name="T21" fmla="*/ 110 h 927"/>
                <a:gd name="T22" fmla="*/ 792 w 858"/>
                <a:gd name="T23" fmla="*/ 199 h 927"/>
                <a:gd name="T24" fmla="*/ 838 w 858"/>
                <a:gd name="T25" fmla="*/ 308 h 927"/>
                <a:gd name="T26" fmla="*/ 857 w 858"/>
                <a:gd name="T27" fmla="*/ 432 h 927"/>
                <a:gd name="T28" fmla="*/ 851 w 858"/>
                <a:gd name="T29" fmla="*/ 563 h 927"/>
                <a:gd name="T30" fmla="*/ 817 w 858"/>
                <a:gd name="T31" fmla="*/ 681 h 927"/>
                <a:gd name="T32" fmla="*/ 765 w 858"/>
                <a:gd name="T33" fmla="*/ 771 h 927"/>
                <a:gd name="T34" fmla="*/ 727 w 858"/>
                <a:gd name="T35" fmla="*/ 813 h 927"/>
                <a:gd name="T36" fmla="*/ 684 w 858"/>
                <a:gd name="T37" fmla="*/ 849 h 927"/>
                <a:gd name="T38" fmla="*/ 622 w 858"/>
                <a:gd name="T39" fmla="*/ 885 h 927"/>
                <a:gd name="T40" fmla="*/ 514 w 858"/>
                <a:gd name="T41" fmla="*/ 920 h 927"/>
                <a:gd name="T42" fmla="*/ 398 w 858"/>
                <a:gd name="T43" fmla="*/ 926 h 927"/>
                <a:gd name="T44" fmla="*/ 281 w 858"/>
                <a:gd name="T45" fmla="*/ 904 h 927"/>
                <a:gd name="T46" fmla="*/ 179 w 858"/>
                <a:gd name="T47" fmla="*/ 849 h 927"/>
                <a:gd name="T48" fmla="*/ 97 w 858"/>
                <a:gd name="T49" fmla="*/ 772 h 927"/>
                <a:gd name="T50" fmla="*/ 39 w 858"/>
                <a:gd name="T51" fmla="*/ 672 h 927"/>
                <a:gd name="T52" fmla="*/ 8 w 858"/>
                <a:gd name="T53" fmla="*/ 562 h 927"/>
                <a:gd name="T54" fmla="*/ 123 w 858"/>
                <a:gd name="T55" fmla="*/ 477 h 927"/>
                <a:gd name="T56" fmla="*/ 128 w 858"/>
                <a:gd name="T57" fmla="*/ 554 h 927"/>
                <a:gd name="T58" fmla="*/ 144 w 858"/>
                <a:gd name="T59" fmla="*/ 622 h 927"/>
                <a:gd name="T60" fmla="*/ 172 w 858"/>
                <a:gd name="T61" fmla="*/ 681 h 927"/>
                <a:gd name="T62" fmla="*/ 210 w 858"/>
                <a:gd name="T63" fmla="*/ 733 h 927"/>
                <a:gd name="T64" fmla="*/ 257 w 858"/>
                <a:gd name="T65" fmla="*/ 773 h 927"/>
                <a:gd name="T66" fmla="*/ 308 w 858"/>
                <a:gd name="T67" fmla="*/ 803 h 927"/>
                <a:gd name="T68" fmla="*/ 365 w 858"/>
                <a:gd name="T69" fmla="*/ 820 h 927"/>
                <a:gd name="T70" fmla="*/ 429 w 858"/>
                <a:gd name="T71" fmla="*/ 826 h 927"/>
                <a:gd name="T72" fmla="*/ 493 w 858"/>
                <a:gd name="T73" fmla="*/ 820 h 927"/>
                <a:gd name="T74" fmla="*/ 551 w 858"/>
                <a:gd name="T75" fmla="*/ 802 h 927"/>
                <a:gd name="T76" fmla="*/ 603 w 858"/>
                <a:gd name="T77" fmla="*/ 773 h 927"/>
                <a:gd name="T78" fmla="*/ 650 w 858"/>
                <a:gd name="T79" fmla="*/ 731 h 927"/>
                <a:gd name="T80" fmla="*/ 687 w 858"/>
                <a:gd name="T81" fmla="*/ 679 h 927"/>
                <a:gd name="T82" fmla="*/ 715 w 858"/>
                <a:gd name="T83" fmla="*/ 618 h 927"/>
                <a:gd name="T84" fmla="*/ 731 w 858"/>
                <a:gd name="T85" fmla="*/ 545 h 927"/>
                <a:gd name="T86" fmla="*/ 736 w 858"/>
                <a:gd name="T87" fmla="*/ 465 h 927"/>
                <a:gd name="T88" fmla="*/ 726 w 858"/>
                <a:gd name="T89" fmla="*/ 361 h 927"/>
                <a:gd name="T90" fmla="*/ 699 w 858"/>
                <a:gd name="T91" fmla="*/ 273 h 927"/>
                <a:gd name="T92" fmla="*/ 653 w 858"/>
                <a:gd name="T93" fmla="*/ 201 h 927"/>
                <a:gd name="T94" fmla="*/ 591 w 858"/>
                <a:gd name="T95" fmla="*/ 147 h 927"/>
                <a:gd name="T96" fmla="*/ 515 w 858"/>
                <a:gd name="T97" fmla="*/ 113 h 927"/>
                <a:gd name="T98" fmla="*/ 430 w 858"/>
                <a:gd name="T99" fmla="*/ 102 h 927"/>
                <a:gd name="T100" fmla="*/ 370 w 858"/>
                <a:gd name="T101" fmla="*/ 107 h 927"/>
                <a:gd name="T102" fmla="*/ 313 w 858"/>
                <a:gd name="T103" fmla="*/ 123 h 927"/>
                <a:gd name="T104" fmla="*/ 261 w 858"/>
                <a:gd name="T105" fmla="*/ 150 h 927"/>
                <a:gd name="T106" fmla="*/ 213 w 858"/>
                <a:gd name="T107" fmla="*/ 188 h 927"/>
                <a:gd name="T108" fmla="*/ 174 w 858"/>
                <a:gd name="T109" fmla="*/ 239 h 927"/>
                <a:gd name="T110" fmla="*/ 145 w 858"/>
                <a:gd name="T111" fmla="*/ 304 h 927"/>
                <a:gd name="T112" fmla="*/ 128 w 858"/>
                <a:gd name="T113" fmla="*/ 383 h 927"/>
                <a:gd name="T114" fmla="*/ 123 w 858"/>
                <a:gd name="T115" fmla="*/ 477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8" h="927">
                  <a:moveTo>
                    <a:pt x="0" y="475"/>
                  </a:moveTo>
                  <a:lnTo>
                    <a:pt x="0" y="448"/>
                  </a:lnTo>
                  <a:lnTo>
                    <a:pt x="2" y="421"/>
                  </a:lnTo>
                  <a:lnTo>
                    <a:pt x="4" y="394"/>
                  </a:lnTo>
                  <a:lnTo>
                    <a:pt x="8" y="370"/>
                  </a:lnTo>
                  <a:lnTo>
                    <a:pt x="12" y="345"/>
                  </a:lnTo>
                  <a:lnTo>
                    <a:pt x="17" y="321"/>
                  </a:lnTo>
                  <a:lnTo>
                    <a:pt x="24" y="299"/>
                  </a:lnTo>
                  <a:lnTo>
                    <a:pt x="30" y="276"/>
                  </a:lnTo>
                  <a:lnTo>
                    <a:pt x="38" y="255"/>
                  </a:lnTo>
                  <a:lnTo>
                    <a:pt x="47" y="234"/>
                  </a:lnTo>
                  <a:lnTo>
                    <a:pt x="57" y="214"/>
                  </a:lnTo>
                  <a:lnTo>
                    <a:pt x="67" y="194"/>
                  </a:lnTo>
                  <a:lnTo>
                    <a:pt x="79" y="176"/>
                  </a:lnTo>
                  <a:lnTo>
                    <a:pt x="92" y="159"/>
                  </a:lnTo>
                  <a:lnTo>
                    <a:pt x="105" y="142"/>
                  </a:lnTo>
                  <a:lnTo>
                    <a:pt x="120" y="125"/>
                  </a:lnTo>
                  <a:lnTo>
                    <a:pt x="135" y="110"/>
                  </a:lnTo>
                  <a:lnTo>
                    <a:pt x="151" y="97"/>
                  </a:lnTo>
                  <a:lnTo>
                    <a:pt x="167" y="83"/>
                  </a:lnTo>
                  <a:lnTo>
                    <a:pt x="184" y="70"/>
                  </a:lnTo>
                  <a:lnTo>
                    <a:pt x="202" y="59"/>
                  </a:lnTo>
                  <a:lnTo>
                    <a:pt x="219" y="49"/>
                  </a:lnTo>
                  <a:lnTo>
                    <a:pt x="239" y="39"/>
                  </a:lnTo>
                  <a:lnTo>
                    <a:pt x="258" y="31"/>
                  </a:lnTo>
                  <a:lnTo>
                    <a:pt x="277" y="23"/>
                  </a:lnTo>
                  <a:lnTo>
                    <a:pt x="297" y="17"/>
                  </a:lnTo>
                  <a:lnTo>
                    <a:pt x="318" y="11"/>
                  </a:lnTo>
                  <a:lnTo>
                    <a:pt x="340" y="7"/>
                  </a:lnTo>
                  <a:lnTo>
                    <a:pt x="361" y="4"/>
                  </a:lnTo>
                  <a:lnTo>
                    <a:pt x="383" y="2"/>
                  </a:lnTo>
                  <a:lnTo>
                    <a:pt x="407" y="0"/>
                  </a:lnTo>
                  <a:lnTo>
                    <a:pt x="430" y="0"/>
                  </a:lnTo>
                  <a:lnTo>
                    <a:pt x="461" y="1"/>
                  </a:lnTo>
                  <a:lnTo>
                    <a:pt x="491" y="3"/>
                  </a:lnTo>
                  <a:lnTo>
                    <a:pt x="520" y="8"/>
                  </a:lnTo>
                  <a:lnTo>
                    <a:pt x="548" y="15"/>
                  </a:lnTo>
                  <a:lnTo>
                    <a:pt x="576" y="22"/>
                  </a:lnTo>
                  <a:lnTo>
                    <a:pt x="603" y="33"/>
                  </a:lnTo>
                  <a:lnTo>
                    <a:pt x="628" y="44"/>
                  </a:lnTo>
                  <a:lnTo>
                    <a:pt x="654" y="58"/>
                  </a:lnTo>
                  <a:lnTo>
                    <a:pt x="678" y="74"/>
                  </a:lnTo>
                  <a:lnTo>
                    <a:pt x="701" y="91"/>
                  </a:lnTo>
                  <a:lnTo>
                    <a:pt x="722" y="110"/>
                  </a:lnTo>
                  <a:lnTo>
                    <a:pt x="742" y="130"/>
                  </a:lnTo>
                  <a:lnTo>
                    <a:pt x="760" y="151"/>
                  </a:lnTo>
                  <a:lnTo>
                    <a:pt x="777" y="174"/>
                  </a:lnTo>
                  <a:lnTo>
                    <a:pt x="792" y="199"/>
                  </a:lnTo>
                  <a:lnTo>
                    <a:pt x="806" y="224"/>
                  </a:lnTo>
                  <a:lnTo>
                    <a:pt x="818" y="251"/>
                  </a:lnTo>
                  <a:lnTo>
                    <a:pt x="829" y="279"/>
                  </a:lnTo>
                  <a:lnTo>
                    <a:pt x="838" y="308"/>
                  </a:lnTo>
                  <a:lnTo>
                    <a:pt x="846" y="337"/>
                  </a:lnTo>
                  <a:lnTo>
                    <a:pt x="851" y="368"/>
                  </a:lnTo>
                  <a:lnTo>
                    <a:pt x="855" y="400"/>
                  </a:lnTo>
                  <a:lnTo>
                    <a:pt x="857" y="432"/>
                  </a:lnTo>
                  <a:lnTo>
                    <a:pt x="858" y="465"/>
                  </a:lnTo>
                  <a:lnTo>
                    <a:pt x="857" y="499"/>
                  </a:lnTo>
                  <a:lnTo>
                    <a:pt x="855" y="532"/>
                  </a:lnTo>
                  <a:lnTo>
                    <a:pt x="851" y="563"/>
                  </a:lnTo>
                  <a:lnTo>
                    <a:pt x="844" y="594"/>
                  </a:lnTo>
                  <a:lnTo>
                    <a:pt x="837" y="624"/>
                  </a:lnTo>
                  <a:lnTo>
                    <a:pt x="827" y="653"/>
                  </a:lnTo>
                  <a:lnTo>
                    <a:pt x="817" y="681"/>
                  </a:lnTo>
                  <a:lnTo>
                    <a:pt x="803" y="709"/>
                  </a:lnTo>
                  <a:lnTo>
                    <a:pt x="789" y="735"/>
                  </a:lnTo>
                  <a:lnTo>
                    <a:pt x="773" y="759"/>
                  </a:lnTo>
                  <a:lnTo>
                    <a:pt x="765" y="771"/>
                  </a:lnTo>
                  <a:lnTo>
                    <a:pt x="756" y="782"/>
                  </a:lnTo>
                  <a:lnTo>
                    <a:pt x="747" y="793"/>
                  </a:lnTo>
                  <a:lnTo>
                    <a:pt x="737" y="804"/>
                  </a:lnTo>
                  <a:lnTo>
                    <a:pt x="727" y="813"/>
                  </a:lnTo>
                  <a:lnTo>
                    <a:pt x="717" y="823"/>
                  </a:lnTo>
                  <a:lnTo>
                    <a:pt x="706" y="832"/>
                  </a:lnTo>
                  <a:lnTo>
                    <a:pt x="695" y="841"/>
                  </a:lnTo>
                  <a:lnTo>
                    <a:pt x="684" y="849"/>
                  </a:lnTo>
                  <a:lnTo>
                    <a:pt x="672" y="857"/>
                  </a:lnTo>
                  <a:lnTo>
                    <a:pt x="660" y="864"/>
                  </a:lnTo>
                  <a:lnTo>
                    <a:pt x="647" y="872"/>
                  </a:lnTo>
                  <a:lnTo>
                    <a:pt x="622" y="885"/>
                  </a:lnTo>
                  <a:lnTo>
                    <a:pt x="595" y="896"/>
                  </a:lnTo>
                  <a:lnTo>
                    <a:pt x="569" y="906"/>
                  </a:lnTo>
                  <a:lnTo>
                    <a:pt x="542" y="913"/>
                  </a:lnTo>
                  <a:lnTo>
                    <a:pt x="514" y="920"/>
                  </a:lnTo>
                  <a:lnTo>
                    <a:pt x="487" y="924"/>
                  </a:lnTo>
                  <a:lnTo>
                    <a:pt x="458" y="926"/>
                  </a:lnTo>
                  <a:lnTo>
                    <a:pt x="429" y="927"/>
                  </a:lnTo>
                  <a:lnTo>
                    <a:pt x="398" y="926"/>
                  </a:lnTo>
                  <a:lnTo>
                    <a:pt x="367" y="923"/>
                  </a:lnTo>
                  <a:lnTo>
                    <a:pt x="338" y="919"/>
                  </a:lnTo>
                  <a:lnTo>
                    <a:pt x="309" y="912"/>
                  </a:lnTo>
                  <a:lnTo>
                    <a:pt x="281" y="904"/>
                  </a:lnTo>
                  <a:lnTo>
                    <a:pt x="255" y="893"/>
                  </a:lnTo>
                  <a:lnTo>
                    <a:pt x="228" y="880"/>
                  </a:lnTo>
                  <a:lnTo>
                    <a:pt x="202" y="865"/>
                  </a:lnTo>
                  <a:lnTo>
                    <a:pt x="179" y="849"/>
                  </a:lnTo>
                  <a:lnTo>
                    <a:pt x="156" y="832"/>
                  </a:lnTo>
                  <a:lnTo>
                    <a:pt x="134" y="813"/>
                  </a:lnTo>
                  <a:lnTo>
                    <a:pt x="115" y="793"/>
                  </a:lnTo>
                  <a:lnTo>
                    <a:pt x="97" y="772"/>
                  </a:lnTo>
                  <a:lnTo>
                    <a:pt x="80" y="750"/>
                  </a:lnTo>
                  <a:lnTo>
                    <a:pt x="65" y="725"/>
                  </a:lnTo>
                  <a:lnTo>
                    <a:pt x="51" y="698"/>
                  </a:lnTo>
                  <a:lnTo>
                    <a:pt x="39" y="672"/>
                  </a:lnTo>
                  <a:lnTo>
                    <a:pt x="29" y="645"/>
                  </a:lnTo>
                  <a:lnTo>
                    <a:pt x="20" y="618"/>
                  </a:lnTo>
                  <a:lnTo>
                    <a:pt x="13" y="590"/>
                  </a:lnTo>
                  <a:lnTo>
                    <a:pt x="8" y="562"/>
                  </a:lnTo>
                  <a:lnTo>
                    <a:pt x="3" y="534"/>
                  </a:lnTo>
                  <a:lnTo>
                    <a:pt x="1" y="505"/>
                  </a:lnTo>
                  <a:lnTo>
                    <a:pt x="0" y="475"/>
                  </a:lnTo>
                  <a:close/>
                  <a:moveTo>
                    <a:pt x="123" y="477"/>
                  </a:moveTo>
                  <a:lnTo>
                    <a:pt x="123" y="497"/>
                  </a:lnTo>
                  <a:lnTo>
                    <a:pt x="124" y="517"/>
                  </a:lnTo>
                  <a:lnTo>
                    <a:pt x="126" y="536"/>
                  </a:lnTo>
                  <a:lnTo>
                    <a:pt x="128" y="554"/>
                  </a:lnTo>
                  <a:lnTo>
                    <a:pt x="131" y="572"/>
                  </a:lnTo>
                  <a:lnTo>
                    <a:pt x="135" y="589"/>
                  </a:lnTo>
                  <a:lnTo>
                    <a:pt x="140" y="606"/>
                  </a:lnTo>
                  <a:lnTo>
                    <a:pt x="144" y="622"/>
                  </a:lnTo>
                  <a:lnTo>
                    <a:pt x="150" y="638"/>
                  </a:lnTo>
                  <a:lnTo>
                    <a:pt x="157" y="653"/>
                  </a:lnTo>
                  <a:lnTo>
                    <a:pt x="164" y="668"/>
                  </a:lnTo>
                  <a:lnTo>
                    <a:pt x="172" y="681"/>
                  </a:lnTo>
                  <a:lnTo>
                    <a:pt x="180" y="695"/>
                  </a:lnTo>
                  <a:lnTo>
                    <a:pt x="190" y="708"/>
                  </a:lnTo>
                  <a:lnTo>
                    <a:pt x="199" y="721"/>
                  </a:lnTo>
                  <a:lnTo>
                    <a:pt x="210" y="733"/>
                  </a:lnTo>
                  <a:lnTo>
                    <a:pt x="220" y="743"/>
                  </a:lnTo>
                  <a:lnTo>
                    <a:pt x="232" y="754"/>
                  </a:lnTo>
                  <a:lnTo>
                    <a:pt x="244" y="764"/>
                  </a:lnTo>
                  <a:lnTo>
                    <a:pt x="257" y="773"/>
                  </a:lnTo>
                  <a:lnTo>
                    <a:pt x="268" y="781"/>
                  </a:lnTo>
                  <a:lnTo>
                    <a:pt x="281" y="789"/>
                  </a:lnTo>
                  <a:lnTo>
                    <a:pt x="295" y="796"/>
                  </a:lnTo>
                  <a:lnTo>
                    <a:pt x="308" y="803"/>
                  </a:lnTo>
                  <a:lnTo>
                    <a:pt x="322" y="808"/>
                  </a:lnTo>
                  <a:lnTo>
                    <a:pt x="337" y="812"/>
                  </a:lnTo>
                  <a:lnTo>
                    <a:pt x="350" y="817"/>
                  </a:lnTo>
                  <a:lnTo>
                    <a:pt x="365" y="820"/>
                  </a:lnTo>
                  <a:lnTo>
                    <a:pt x="381" y="822"/>
                  </a:lnTo>
                  <a:lnTo>
                    <a:pt x="396" y="824"/>
                  </a:lnTo>
                  <a:lnTo>
                    <a:pt x="412" y="825"/>
                  </a:lnTo>
                  <a:lnTo>
                    <a:pt x="429" y="826"/>
                  </a:lnTo>
                  <a:lnTo>
                    <a:pt x="445" y="825"/>
                  </a:lnTo>
                  <a:lnTo>
                    <a:pt x="461" y="824"/>
                  </a:lnTo>
                  <a:lnTo>
                    <a:pt x="477" y="822"/>
                  </a:lnTo>
                  <a:lnTo>
                    <a:pt x="493" y="820"/>
                  </a:lnTo>
                  <a:lnTo>
                    <a:pt x="508" y="817"/>
                  </a:lnTo>
                  <a:lnTo>
                    <a:pt x="523" y="812"/>
                  </a:lnTo>
                  <a:lnTo>
                    <a:pt x="537" y="808"/>
                  </a:lnTo>
                  <a:lnTo>
                    <a:pt x="551" y="802"/>
                  </a:lnTo>
                  <a:lnTo>
                    <a:pt x="564" y="796"/>
                  </a:lnTo>
                  <a:lnTo>
                    <a:pt x="578" y="789"/>
                  </a:lnTo>
                  <a:lnTo>
                    <a:pt x="591" y="781"/>
                  </a:lnTo>
                  <a:lnTo>
                    <a:pt x="603" y="773"/>
                  </a:lnTo>
                  <a:lnTo>
                    <a:pt x="616" y="763"/>
                  </a:lnTo>
                  <a:lnTo>
                    <a:pt x="627" y="754"/>
                  </a:lnTo>
                  <a:lnTo>
                    <a:pt x="638" y="743"/>
                  </a:lnTo>
                  <a:lnTo>
                    <a:pt x="650" y="731"/>
                  </a:lnTo>
                  <a:lnTo>
                    <a:pt x="660" y="720"/>
                  </a:lnTo>
                  <a:lnTo>
                    <a:pt x="670" y="707"/>
                  </a:lnTo>
                  <a:lnTo>
                    <a:pt x="678" y="693"/>
                  </a:lnTo>
                  <a:lnTo>
                    <a:pt x="687" y="679"/>
                  </a:lnTo>
                  <a:lnTo>
                    <a:pt x="695" y="664"/>
                  </a:lnTo>
                  <a:lnTo>
                    <a:pt x="702" y="650"/>
                  </a:lnTo>
                  <a:lnTo>
                    <a:pt x="708" y="634"/>
                  </a:lnTo>
                  <a:lnTo>
                    <a:pt x="715" y="618"/>
                  </a:lnTo>
                  <a:lnTo>
                    <a:pt x="720" y="601"/>
                  </a:lnTo>
                  <a:lnTo>
                    <a:pt x="724" y="583"/>
                  </a:lnTo>
                  <a:lnTo>
                    <a:pt x="727" y="564"/>
                  </a:lnTo>
                  <a:lnTo>
                    <a:pt x="731" y="545"/>
                  </a:lnTo>
                  <a:lnTo>
                    <a:pt x="733" y="526"/>
                  </a:lnTo>
                  <a:lnTo>
                    <a:pt x="735" y="506"/>
                  </a:lnTo>
                  <a:lnTo>
                    <a:pt x="736" y="486"/>
                  </a:lnTo>
                  <a:lnTo>
                    <a:pt x="736" y="465"/>
                  </a:lnTo>
                  <a:lnTo>
                    <a:pt x="736" y="437"/>
                  </a:lnTo>
                  <a:lnTo>
                    <a:pt x="734" y="411"/>
                  </a:lnTo>
                  <a:lnTo>
                    <a:pt x="731" y="386"/>
                  </a:lnTo>
                  <a:lnTo>
                    <a:pt x="726" y="361"/>
                  </a:lnTo>
                  <a:lnTo>
                    <a:pt x="722" y="338"/>
                  </a:lnTo>
                  <a:lnTo>
                    <a:pt x="716" y="316"/>
                  </a:lnTo>
                  <a:lnTo>
                    <a:pt x="707" y="294"/>
                  </a:lnTo>
                  <a:lnTo>
                    <a:pt x="699" y="273"/>
                  </a:lnTo>
                  <a:lnTo>
                    <a:pt x="689" y="253"/>
                  </a:lnTo>
                  <a:lnTo>
                    <a:pt x="678" y="235"/>
                  </a:lnTo>
                  <a:lnTo>
                    <a:pt x="667" y="217"/>
                  </a:lnTo>
                  <a:lnTo>
                    <a:pt x="653" y="201"/>
                  </a:lnTo>
                  <a:lnTo>
                    <a:pt x="639" y="185"/>
                  </a:lnTo>
                  <a:lnTo>
                    <a:pt x="624" y="171"/>
                  </a:lnTo>
                  <a:lnTo>
                    <a:pt x="608" y="158"/>
                  </a:lnTo>
                  <a:lnTo>
                    <a:pt x="591" y="147"/>
                  </a:lnTo>
                  <a:lnTo>
                    <a:pt x="573" y="136"/>
                  </a:lnTo>
                  <a:lnTo>
                    <a:pt x="554" y="126"/>
                  </a:lnTo>
                  <a:lnTo>
                    <a:pt x="535" y="119"/>
                  </a:lnTo>
                  <a:lnTo>
                    <a:pt x="515" y="113"/>
                  </a:lnTo>
                  <a:lnTo>
                    <a:pt x="494" y="108"/>
                  </a:lnTo>
                  <a:lnTo>
                    <a:pt x="474" y="104"/>
                  </a:lnTo>
                  <a:lnTo>
                    <a:pt x="453" y="102"/>
                  </a:lnTo>
                  <a:lnTo>
                    <a:pt x="430" y="102"/>
                  </a:lnTo>
                  <a:lnTo>
                    <a:pt x="415" y="102"/>
                  </a:lnTo>
                  <a:lnTo>
                    <a:pt x="399" y="103"/>
                  </a:lnTo>
                  <a:lnTo>
                    <a:pt x="384" y="105"/>
                  </a:lnTo>
                  <a:lnTo>
                    <a:pt x="370" y="107"/>
                  </a:lnTo>
                  <a:lnTo>
                    <a:pt x="355" y="110"/>
                  </a:lnTo>
                  <a:lnTo>
                    <a:pt x="341" y="114"/>
                  </a:lnTo>
                  <a:lnTo>
                    <a:pt x="327" y="118"/>
                  </a:lnTo>
                  <a:lnTo>
                    <a:pt x="313" y="123"/>
                  </a:lnTo>
                  <a:lnTo>
                    <a:pt x="299" y="128"/>
                  </a:lnTo>
                  <a:lnTo>
                    <a:pt x="287" y="135"/>
                  </a:lnTo>
                  <a:lnTo>
                    <a:pt x="274" y="142"/>
                  </a:lnTo>
                  <a:lnTo>
                    <a:pt x="261" y="150"/>
                  </a:lnTo>
                  <a:lnTo>
                    <a:pt x="249" y="158"/>
                  </a:lnTo>
                  <a:lnTo>
                    <a:pt x="236" y="168"/>
                  </a:lnTo>
                  <a:lnTo>
                    <a:pt x="225" y="177"/>
                  </a:lnTo>
                  <a:lnTo>
                    <a:pt x="213" y="188"/>
                  </a:lnTo>
                  <a:lnTo>
                    <a:pt x="202" y="200"/>
                  </a:lnTo>
                  <a:lnTo>
                    <a:pt x="192" y="211"/>
                  </a:lnTo>
                  <a:lnTo>
                    <a:pt x="182" y="224"/>
                  </a:lnTo>
                  <a:lnTo>
                    <a:pt x="174" y="239"/>
                  </a:lnTo>
                  <a:lnTo>
                    <a:pt x="165" y="254"/>
                  </a:lnTo>
                  <a:lnTo>
                    <a:pt x="158" y="269"/>
                  </a:lnTo>
                  <a:lnTo>
                    <a:pt x="151" y="286"/>
                  </a:lnTo>
                  <a:lnTo>
                    <a:pt x="145" y="304"/>
                  </a:lnTo>
                  <a:lnTo>
                    <a:pt x="140" y="322"/>
                  </a:lnTo>
                  <a:lnTo>
                    <a:pt x="135" y="341"/>
                  </a:lnTo>
                  <a:lnTo>
                    <a:pt x="131" y="361"/>
                  </a:lnTo>
                  <a:lnTo>
                    <a:pt x="128" y="383"/>
                  </a:lnTo>
                  <a:lnTo>
                    <a:pt x="126" y="405"/>
                  </a:lnTo>
                  <a:lnTo>
                    <a:pt x="124" y="428"/>
                  </a:lnTo>
                  <a:lnTo>
                    <a:pt x="123" y="452"/>
                  </a:lnTo>
                  <a:lnTo>
                    <a:pt x="123" y="4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Freeform 14">
              <a:extLst>
                <a:ext uri="{FF2B5EF4-FFF2-40B4-BE49-F238E27FC236}">
                  <a16:creationId xmlns="" xmlns:a16="http://schemas.microsoft.com/office/drawing/2014/main" id="{B0F51CE7-26FE-F880-D74D-09DE6248247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35" y="57"/>
              <a:ext cx="79" cy="123"/>
            </a:xfrm>
            <a:custGeom>
              <a:avLst/>
              <a:gdLst>
                <a:gd name="T0" fmla="*/ 107 w 704"/>
                <a:gd name="T1" fmla="*/ 214 h 1110"/>
                <a:gd name="T2" fmla="*/ 584 w 704"/>
                <a:gd name="T3" fmla="*/ 214 h 1110"/>
                <a:gd name="T4" fmla="*/ 704 w 704"/>
                <a:gd name="T5" fmla="*/ 1110 h 1110"/>
                <a:gd name="T6" fmla="*/ 596 w 704"/>
                <a:gd name="T7" fmla="*/ 402 h 1110"/>
                <a:gd name="T8" fmla="*/ 0 w 704"/>
                <a:gd name="T9" fmla="*/ 1110 h 1110"/>
                <a:gd name="T10" fmla="*/ 446 w 704"/>
                <a:gd name="T11" fmla="*/ 0 h 1110"/>
                <a:gd name="T12" fmla="*/ 518 w 704"/>
                <a:gd name="T13" fmla="*/ 18 h 1110"/>
                <a:gd name="T14" fmla="*/ 509 w 704"/>
                <a:gd name="T15" fmla="*/ 52 h 1110"/>
                <a:gd name="T16" fmla="*/ 495 w 704"/>
                <a:gd name="T17" fmla="*/ 82 h 1110"/>
                <a:gd name="T18" fmla="*/ 476 w 704"/>
                <a:gd name="T19" fmla="*/ 106 h 1110"/>
                <a:gd name="T20" fmla="*/ 453 w 704"/>
                <a:gd name="T21" fmla="*/ 127 h 1110"/>
                <a:gd name="T22" fmla="*/ 426 w 704"/>
                <a:gd name="T23" fmla="*/ 142 h 1110"/>
                <a:gd name="T24" fmla="*/ 395 w 704"/>
                <a:gd name="T25" fmla="*/ 153 h 1110"/>
                <a:gd name="T26" fmla="*/ 360 w 704"/>
                <a:gd name="T27" fmla="*/ 157 h 1110"/>
                <a:gd name="T28" fmla="*/ 321 w 704"/>
                <a:gd name="T29" fmla="*/ 157 h 1110"/>
                <a:gd name="T30" fmla="*/ 286 w 704"/>
                <a:gd name="T31" fmla="*/ 153 h 1110"/>
                <a:gd name="T32" fmla="*/ 255 w 704"/>
                <a:gd name="T33" fmla="*/ 142 h 1110"/>
                <a:gd name="T34" fmla="*/ 228 w 704"/>
                <a:gd name="T35" fmla="*/ 128 h 1110"/>
                <a:gd name="T36" fmla="*/ 204 w 704"/>
                <a:gd name="T37" fmla="*/ 107 h 1110"/>
                <a:gd name="T38" fmla="*/ 185 w 704"/>
                <a:gd name="T39" fmla="*/ 82 h 1110"/>
                <a:gd name="T40" fmla="*/ 171 w 704"/>
                <a:gd name="T41" fmla="*/ 53 h 1110"/>
                <a:gd name="T42" fmla="*/ 162 w 704"/>
                <a:gd name="T43" fmla="*/ 19 h 1110"/>
                <a:gd name="T44" fmla="*/ 234 w 704"/>
                <a:gd name="T45" fmla="*/ 0 h 1110"/>
                <a:gd name="T46" fmla="*/ 239 w 704"/>
                <a:gd name="T47" fmla="*/ 19 h 1110"/>
                <a:gd name="T48" fmla="*/ 247 w 704"/>
                <a:gd name="T49" fmla="*/ 36 h 1110"/>
                <a:gd name="T50" fmla="*/ 256 w 704"/>
                <a:gd name="T51" fmla="*/ 50 h 1110"/>
                <a:gd name="T52" fmla="*/ 268 w 704"/>
                <a:gd name="T53" fmla="*/ 62 h 1110"/>
                <a:gd name="T54" fmla="*/ 282 w 704"/>
                <a:gd name="T55" fmla="*/ 71 h 1110"/>
                <a:gd name="T56" fmla="*/ 298 w 704"/>
                <a:gd name="T57" fmla="*/ 78 h 1110"/>
                <a:gd name="T58" fmla="*/ 316 w 704"/>
                <a:gd name="T59" fmla="*/ 81 h 1110"/>
                <a:gd name="T60" fmla="*/ 336 w 704"/>
                <a:gd name="T61" fmla="*/ 83 h 1110"/>
                <a:gd name="T62" fmla="*/ 360 w 704"/>
                <a:gd name="T63" fmla="*/ 81 h 1110"/>
                <a:gd name="T64" fmla="*/ 380 w 704"/>
                <a:gd name="T65" fmla="*/ 78 h 1110"/>
                <a:gd name="T66" fmla="*/ 398 w 704"/>
                <a:gd name="T67" fmla="*/ 71 h 1110"/>
                <a:gd name="T68" fmla="*/ 412 w 704"/>
                <a:gd name="T69" fmla="*/ 63 h 1110"/>
                <a:gd name="T70" fmla="*/ 424 w 704"/>
                <a:gd name="T71" fmla="*/ 51 h 1110"/>
                <a:gd name="T72" fmla="*/ 433 w 704"/>
                <a:gd name="T73" fmla="*/ 37 h 1110"/>
                <a:gd name="T74" fmla="*/ 441 w 704"/>
                <a:gd name="T75" fmla="*/ 20 h 1110"/>
                <a:gd name="T76" fmla="*/ 446 w 704"/>
                <a:gd name="T77" fmla="*/ 0 h 1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704" h="1110">
                  <a:moveTo>
                    <a:pt x="0" y="214"/>
                  </a:moveTo>
                  <a:lnTo>
                    <a:pt x="107" y="214"/>
                  </a:lnTo>
                  <a:lnTo>
                    <a:pt x="107" y="923"/>
                  </a:lnTo>
                  <a:lnTo>
                    <a:pt x="584" y="214"/>
                  </a:lnTo>
                  <a:lnTo>
                    <a:pt x="704" y="214"/>
                  </a:lnTo>
                  <a:lnTo>
                    <a:pt x="704" y="1110"/>
                  </a:lnTo>
                  <a:lnTo>
                    <a:pt x="596" y="1110"/>
                  </a:lnTo>
                  <a:lnTo>
                    <a:pt x="596" y="402"/>
                  </a:lnTo>
                  <a:lnTo>
                    <a:pt x="118" y="1110"/>
                  </a:lnTo>
                  <a:lnTo>
                    <a:pt x="0" y="1110"/>
                  </a:lnTo>
                  <a:lnTo>
                    <a:pt x="0" y="214"/>
                  </a:lnTo>
                  <a:close/>
                  <a:moveTo>
                    <a:pt x="446" y="0"/>
                  </a:moveTo>
                  <a:lnTo>
                    <a:pt x="522" y="0"/>
                  </a:lnTo>
                  <a:lnTo>
                    <a:pt x="518" y="18"/>
                  </a:lnTo>
                  <a:lnTo>
                    <a:pt x="514" y="36"/>
                  </a:lnTo>
                  <a:lnTo>
                    <a:pt x="509" y="52"/>
                  </a:lnTo>
                  <a:lnTo>
                    <a:pt x="502" y="68"/>
                  </a:lnTo>
                  <a:lnTo>
                    <a:pt x="495" y="82"/>
                  </a:lnTo>
                  <a:lnTo>
                    <a:pt x="486" y="95"/>
                  </a:lnTo>
                  <a:lnTo>
                    <a:pt x="476" y="106"/>
                  </a:lnTo>
                  <a:lnTo>
                    <a:pt x="465" y="117"/>
                  </a:lnTo>
                  <a:lnTo>
                    <a:pt x="453" y="127"/>
                  </a:lnTo>
                  <a:lnTo>
                    <a:pt x="440" y="135"/>
                  </a:lnTo>
                  <a:lnTo>
                    <a:pt x="426" y="142"/>
                  </a:lnTo>
                  <a:lnTo>
                    <a:pt x="411" y="148"/>
                  </a:lnTo>
                  <a:lnTo>
                    <a:pt x="395" y="153"/>
                  </a:lnTo>
                  <a:lnTo>
                    <a:pt x="378" y="156"/>
                  </a:lnTo>
                  <a:lnTo>
                    <a:pt x="360" y="157"/>
                  </a:lnTo>
                  <a:lnTo>
                    <a:pt x="341" y="158"/>
                  </a:lnTo>
                  <a:lnTo>
                    <a:pt x="321" y="157"/>
                  </a:lnTo>
                  <a:lnTo>
                    <a:pt x="303" y="156"/>
                  </a:lnTo>
                  <a:lnTo>
                    <a:pt x="286" y="153"/>
                  </a:lnTo>
                  <a:lnTo>
                    <a:pt x="270" y="148"/>
                  </a:lnTo>
                  <a:lnTo>
                    <a:pt x="255" y="142"/>
                  </a:lnTo>
                  <a:lnTo>
                    <a:pt x="240" y="135"/>
                  </a:lnTo>
                  <a:lnTo>
                    <a:pt x="228" y="128"/>
                  </a:lnTo>
                  <a:lnTo>
                    <a:pt x="215" y="118"/>
                  </a:lnTo>
                  <a:lnTo>
                    <a:pt x="204" y="107"/>
                  </a:lnTo>
                  <a:lnTo>
                    <a:pt x="195" y="95"/>
                  </a:lnTo>
                  <a:lnTo>
                    <a:pt x="185" y="82"/>
                  </a:lnTo>
                  <a:lnTo>
                    <a:pt x="178" y="68"/>
                  </a:lnTo>
                  <a:lnTo>
                    <a:pt x="171" y="53"/>
                  </a:lnTo>
                  <a:lnTo>
                    <a:pt x="166" y="36"/>
                  </a:lnTo>
                  <a:lnTo>
                    <a:pt x="162" y="19"/>
                  </a:lnTo>
                  <a:lnTo>
                    <a:pt x="160" y="0"/>
                  </a:lnTo>
                  <a:lnTo>
                    <a:pt x="234" y="0"/>
                  </a:lnTo>
                  <a:lnTo>
                    <a:pt x="237" y="10"/>
                  </a:lnTo>
                  <a:lnTo>
                    <a:pt x="239" y="19"/>
                  </a:lnTo>
                  <a:lnTo>
                    <a:pt x="244" y="29"/>
                  </a:lnTo>
                  <a:lnTo>
                    <a:pt x="247" y="36"/>
                  </a:lnTo>
                  <a:lnTo>
                    <a:pt x="252" y="44"/>
                  </a:lnTo>
                  <a:lnTo>
                    <a:pt x="256" y="50"/>
                  </a:lnTo>
                  <a:lnTo>
                    <a:pt x="263" y="56"/>
                  </a:lnTo>
                  <a:lnTo>
                    <a:pt x="268" y="62"/>
                  </a:lnTo>
                  <a:lnTo>
                    <a:pt x="276" y="67"/>
                  </a:lnTo>
                  <a:lnTo>
                    <a:pt x="282" y="71"/>
                  </a:lnTo>
                  <a:lnTo>
                    <a:pt x="290" y="74"/>
                  </a:lnTo>
                  <a:lnTo>
                    <a:pt x="298" y="78"/>
                  </a:lnTo>
                  <a:lnTo>
                    <a:pt x="308" y="80"/>
                  </a:lnTo>
                  <a:lnTo>
                    <a:pt x="316" y="81"/>
                  </a:lnTo>
                  <a:lnTo>
                    <a:pt x="327" y="82"/>
                  </a:lnTo>
                  <a:lnTo>
                    <a:pt x="336" y="83"/>
                  </a:lnTo>
                  <a:lnTo>
                    <a:pt x="349" y="82"/>
                  </a:lnTo>
                  <a:lnTo>
                    <a:pt x="360" y="81"/>
                  </a:lnTo>
                  <a:lnTo>
                    <a:pt x="370" y="80"/>
                  </a:lnTo>
                  <a:lnTo>
                    <a:pt x="380" y="78"/>
                  </a:lnTo>
                  <a:lnTo>
                    <a:pt x="390" y="74"/>
                  </a:lnTo>
                  <a:lnTo>
                    <a:pt x="398" y="71"/>
                  </a:lnTo>
                  <a:lnTo>
                    <a:pt x="405" y="67"/>
                  </a:lnTo>
                  <a:lnTo>
                    <a:pt x="412" y="63"/>
                  </a:lnTo>
                  <a:lnTo>
                    <a:pt x="418" y="57"/>
                  </a:lnTo>
                  <a:lnTo>
                    <a:pt x="424" y="51"/>
                  </a:lnTo>
                  <a:lnTo>
                    <a:pt x="429" y="45"/>
                  </a:lnTo>
                  <a:lnTo>
                    <a:pt x="433" y="37"/>
                  </a:lnTo>
                  <a:lnTo>
                    <a:pt x="437" y="29"/>
                  </a:lnTo>
                  <a:lnTo>
                    <a:pt x="441" y="20"/>
                  </a:lnTo>
                  <a:lnTo>
                    <a:pt x="444" y="11"/>
                  </a:lnTo>
                  <a:lnTo>
                    <a:pt x="4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Freeform 15">
              <a:extLst>
                <a:ext uri="{FF2B5EF4-FFF2-40B4-BE49-F238E27FC236}">
                  <a16:creationId xmlns="" xmlns:a16="http://schemas.microsoft.com/office/drawing/2014/main" id="{8F6D52FB-9B6E-0144-3D2E-04F2098D75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8" y="236"/>
              <a:ext cx="78" cy="100"/>
            </a:xfrm>
            <a:custGeom>
              <a:avLst/>
              <a:gdLst>
                <a:gd name="T0" fmla="*/ 0 w 706"/>
                <a:gd name="T1" fmla="*/ 0 h 897"/>
                <a:gd name="T2" fmla="*/ 706 w 706"/>
                <a:gd name="T3" fmla="*/ 0 h 897"/>
                <a:gd name="T4" fmla="*/ 706 w 706"/>
                <a:gd name="T5" fmla="*/ 897 h 897"/>
                <a:gd name="T6" fmla="*/ 587 w 706"/>
                <a:gd name="T7" fmla="*/ 897 h 897"/>
                <a:gd name="T8" fmla="*/ 587 w 706"/>
                <a:gd name="T9" fmla="*/ 107 h 897"/>
                <a:gd name="T10" fmla="*/ 119 w 706"/>
                <a:gd name="T11" fmla="*/ 107 h 897"/>
                <a:gd name="T12" fmla="*/ 119 w 706"/>
                <a:gd name="T13" fmla="*/ 897 h 897"/>
                <a:gd name="T14" fmla="*/ 0 w 706"/>
                <a:gd name="T15" fmla="*/ 897 h 897"/>
                <a:gd name="T16" fmla="*/ 0 w 706"/>
                <a:gd name="T17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06" h="897">
                  <a:moveTo>
                    <a:pt x="0" y="0"/>
                  </a:moveTo>
                  <a:lnTo>
                    <a:pt x="706" y="0"/>
                  </a:lnTo>
                  <a:lnTo>
                    <a:pt x="706" y="897"/>
                  </a:lnTo>
                  <a:lnTo>
                    <a:pt x="587" y="897"/>
                  </a:lnTo>
                  <a:lnTo>
                    <a:pt x="587" y="107"/>
                  </a:lnTo>
                  <a:lnTo>
                    <a:pt x="119" y="107"/>
                  </a:lnTo>
                  <a:lnTo>
                    <a:pt x="119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Freeform 16">
              <a:extLst>
                <a:ext uri="{FF2B5EF4-FFF2-40B4-BE49-F238E27FC236}">
                  <a16:creationId xmlns="" xmlns:a16="http://schemas.microsoft.com/office/drawing/2014/main" id="{4272C6B5-C047-5749-9DAB-CAE244E8ABE0}"/>
                </a:ext>
              </a:extLst>
            </p:cNvPr>
            <p:cNvSpPr>
              <a:spLocks/>
            </p:cNvSpPr>
            <p:nvPr/>
          </p:nvSpPr>
          <p:spPr bwMode="auto">
            <a:xfrm>
              <a:off x="4488" y="236"/>
              <a:ext cx="75" cy="100"/>
            </a:xfrm>
            <a:custGeom>
              <a:avLst/>
              <a:gdLst>
                <a:gd name="T0" fmla="*/ 0 w 670"/>
                <a:gd name="T1" fmla="*/ 897 h 897"/>
                <a:gd name="T2" fmla="*/ 0 w 670"/>
                <a:gd name="T3" fmla="*/ 0 h 897"/>
                <a:gd name="T4" fmla="*/ 648 w 670"/>
                <a:gd name="T5" fmla="*/ 0 h 897"/>
                <a:gd name="T6" fmla="*/ 648 w 670"/>
                <a:gd name="T7" fmla="*/ 107 h 897"/>
                <a:gd name="T8" fmla="*/ 118 w 670"/>
                <a:gd name="T9" fmla="*/ 107 h 897"/>
                <a:gd name="T10" fmla="*/ 118 w 670"/>
                <a:gd name="T11" fmla="*/ 381 h 897"/>
                <a:gd name="T12" fmla="*/ 615 w 670"/>
                <a:gd name="T13" fmla="*/ 381 h 897"/>
                <a:gd name="T14" fmla="*/ 615 w 670"/>
                <a:gd name="T15" fmla="*/ 486 h 897"/>
                <a:gd name="T16" fmla="*/ 118 w 670"/>
                <a:gd name="T17" fmla="*/ 486 h 897"/>
                <a:gd name="T18" fmla="*/ 118 w 670"/>
                <a:gd name="T19" fmla="*/ 791 h 897"/>
                <a:gd name="T20" fmla="*/ 670 w 670"/>
                <a:gd name="T21" fmla="*/ 791 h 897"/>
                <a:gd name="T22" fmla="*/ 670 w 670"/>
                <a:gd name="T23" fmla="*/ 897 h 897"/>
                <a:gd name="T24" fmla="*/ 0 w 670"/>
                <a:gd name="T25" fmla="*/ 897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0" h="897">
                  <a:moveTo>
                    <a:pt x="0" y="897"/>
                  </a:moveTo>
                  <a:lnTo>
                    <a:pt x="0" y="0"/>
                  </a:lnTo>
                  <a:lnTo>
                    <a:pt x="648" y="0"/>
                  </a:lnTo>
                  <a:lnTo>
                    <a:pt x="648" y="107"/>
                  </a:lnTo>
                  <a:lnTo>
                    <a:pt x="118" y="107"/>
                  </a:lnTo>
                  <a:lnTo>
                    <a:pt x="118" y="381"/>
                  </a:lnTo>
                  <a:lnTo>
                    <a:pt x="615" y="381"/>
                  </a:lnTo>
                  <a:lnTo>
                    <a:pt x="615" y="486"/>
                  </a:lnTo>
                  <a:lnTo>
                    <a:pt x="118" y="486"/>
                  </a:lnTo>
                  <a:lnTo>
                    <a:pt x="118" y="791"/>
                  </a:lnTo>
                  <a:lnTo>
                    <a:pt x="670" y="791"/>
                  </a:lnTo>
                  <a:lnTo>
                    <a:pt x="670" y="897"/>
                  </a:lnTo>
                  <a:lnTo>
                    <a:pt x="0" y="8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Freeform 17">
              <a:extLst>
                <a:ext uri="{FF2B5EF4-FFF2-40B4-BE49-F238E27FC236}">
                  <a16:creationId xmlns="" xmlns:a16="http://schemas.microsoft.com/office/drawing/2014/main" id="{FE3716BB-DA23-8E4C-7D99-4CD701B4D09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70" y="236"/>
              <a:ext cx="90" cy="123"/>
            </a:xfrm>
            <a:custGeom>
              <a:avLst/>
              <a:gdLst>
                <a:gd name="T0" fmla="*/ 178 w 805"/>
                <a:gd name="T1" fmla="*/ 0 h 1106"/>
                <a:gd name="T2" fmla="*/ 724 w 805"/>
                <a:gd name="T3" fmla="*/ 0 h 1106"/>
                <a:gd name="T4" fmla="*/ 724 w 805"/>
                <a:gd name="T5" fmla="*/ 791 h 1106"/>
                <a:gd name="T6" fmla="*/ 805 w 805"/>
                <a:gd name="T7" fmla="*/ 791 h 1106"/>
                <a:gd name="T8" fmla="*/ 805 w 805"/>
                <a:gd name="T9" fmla="*/ 1106 h 1106"/>
                <a:gd name="T10" fmla="*/ 699 w 805"/>
                <a:gd name="T11" fmla="*/ 1106 h 1106"/>
                <a:gd name="T12" fmla="*/ 699 w 805"/>
                <a:gd name="T13" fmla="*/ 897 h 1106"/>
                <a:gd name="T14" fmla="*/ 106 w 805"/>
                <a:gd name="T15" fmla="*/ 897 h 1106"/>
                <a:gd name="T16" fmla="*/ 106 w 805"/>
                <a:gd name="T17" fmla="*/ 1106 h 1106"/>
                <a:gd name="T18" fmla="*/ 0 w 805"/>
                <a:gd name="T19" fmla="*/ 1106 h 1106"/>
                <a:gd name="T20" fmla="*/ 0 w 805"/>
                <a:gd name="T21" fmla="*/ 791 h 1106"/>
                <a:gd name="T22" fmla="*/ 70 w 805"/>
                <a:gd name="T23" fmla="*/ 791 h 1106"/>
                <a:gd name="T24" fmla="*/ 83 w 805"/>
                <a:gd name="T25" fmla="*/ 769 h 1106"/>
                <a:gd name="T26" fmla="*/ 96 w 805"/>
                <a:gd name="T27" fmla="*/ 745 h 1106"/>
                <a:gd name="T28" fmla="*/ 106 w 805"/>
                <a:gd name="T29" fmla="*/ 718 h 1106"/>
                <a:gd name="T30" fmla="*/ 117 w 805"/>
                <a:gd name="T31" fmla="*/ 688 h 1106"/>
                <a:gd name="T32" fmla="*/ 126 w 805"/>
                <a:gd name="T33" fmla="*/ 656 h 1106"/>
                <a:gd name="T34" fmla="*/ 136 w 805"/>
                <a:gd name="T35" fmla="*/ 622 h 1106"/>
                <a:gd name="T36" fmla="*/ 143 w 805"/>
                <a:gd name="T37" fmla="*/ 584 h 1106"/>
                <a:gd name="T38" fmla="*/ 151 w 805"/>
                <a:gd name="T39" fmla="*/ 545 h 1106"/>
                <a:gd name="T40" fmla="*/ 157 w 805"/>
                <a:gd name="T41" fmla="*/ 502 h 1106"/>
                <a:gd name="T42" fmla="*/ 163 w 805"/>
                <a:gd name="T43" fmla="*/ 456 h 1106"/>
                <a:gd name="T44" fmla="*/ 168 w 805"/>
                <a:gd name="T45" fmla="*/ 410 h 1106"/>
                <a:gd name="T46" fmla="*/ 171 w 805"/>
                <a:gd name="T47" fmla="*/ 359 h 1106"/>
                <a:gd name="T48" fmla="*/ 174 w 805"/>
                <a:gd name="T49" fmla="*/ 305 h 1106"/>
                <a:gd name="T50" fmla="*/ 176 w 805"/>
                <a:gd name="T51" fmla="*/ 250 h 1106"/>
                <a:gd name="T52" fmla="*/ 178 w 805"/>
                <a:gd name="T53" fmla="*/ 192 h 1106"/>
                <a:gd name="T54" fmla="*/ 178 w 805"/>
                <a:gd name="T55" fmla="*/ 131 h 1106"/>
                <a:gd name="T56" fmla="*/ 178 w 805"/>
                <a:gd name="T57" fmla="*/ 0 h 1106"/>
                <a:gd name="T58" fmla="*/ 606 w 805"/>
                <a:gd name="T59" fmla="*/ 107 h 1106"/>
                <a:gd name="T60" fmla="*/ 293 w 805"/>
                <a:gd name="T61" fmla="*/ 107 h 1106"/>
                <a:gd name="T62" fmla="*/ 293 w 805"/>
                <a:gd name="T63" fmla="*/ 152 h 1106"/>
                <a:gd name="T64" fmla="*/ 293 w 805"/>
                <a:gd name="T65" fmla="*/ 182 h 1106"/>
                <a:gd name="T66" fmla="*/ 291 w 805"/>
                <a:gd name="T67" fmla="*/ 215 h 1106"/>
                <a:gd name="T68" fmla="*/ 289 w 805"/>
                <a:gd name="T69" fmla="*/ 250 h 1106"/>
                <a:gd name="T70" fmla="*/ 287 w 805"/>
                <a:gd name="T71" fmla="*/ 287 h 1106"/>
                <a:gd name="T72" fmla="*/ 284 w 805"/>
                <a:gd name="T73" fmla="*/ 328 h 1106"/>
                <a:gd name="T74" fmla="*/ 281 w 805"/>
                <a:gd name="T75" fmla="*/ 371 h 1106"/>
                <a:gd name="T76" fmla="*/ 277 w 805"/>
                <a:gd name="T77" fmla="*/ 417 h 1106"/>
                <a:gd name="T78" fmla="*/ 272 w 805"/>
                <a:gd name="T79" fmla="*/ 465 h 1106"/>
                <a:gd name="T80" fmla="*/ 266 w 805"/>
                <a:gd name="T81" fmla="*/ 514 h 1106"/>
                <a:gd name="T82" fmla="*/ 260 w 805"/>
                <a:gd name="T83" fmla="*/ 560 h 1106"/>
                <a:gd name="T84" fmla="*/ 251 w 805"/>
                <a:gd name="T85" fmla="*/ 604 h 1106"/>
                <a:gd name="T86" fmla="*/ 241 w 805"/>
                <a:gd name="T87" fmla="*/ 646 h 1106"/>
                <a:gd name="T88" fmla="*/ 231 w 805"/>
                <a:gd name="T89" fmla="*/ 685 h 1106"/>
                <a:gd name="T90" fmla="*/ 219 w 805"/>
                <a:gd name="T91" fmla="*/ 722 h 1106"/>
                <a:gd name="T92" fmla="*/ 206 w 805"/>
                <a:gd name="T93" fmla="*/ 758 h 1106"/>
                <a:gd name="T94" fmla="*/ 191 w 805"/>
                <a:gd name="T95" fmla="*/ 791 h 1106"/>
                <a:gd name="T96" fmla="*/ 606 w 805"/>
                <a:gd name="T97" fmla="*/ 791 h 1106"/>
                <a:gd name="T98" fmla="*/ 606 w 805"/>
                <a:gd name="T99" fmla="*/ 107 h 1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805" h="1106">
                  <a:moveTo>
                    <a:pt x="178" y="0"/>
                  </a:moveTo>
                  <a:lnTo>
                    <a:pt x="724" y="0"/>
                  </a:lnTo>
                  <a:lnTo>
                    <a:pt x="724" y="791"/>
                  </a:lnTo>
                  <a:lnTo>
                    <a:pt x="805" y="791"/>
                  </a:lnTo>
                  <a:lnTo>
                    <a:pt x="805" y="1106"/>
                  </a:lnTo>
                  <a:lnTo>
                    <a:pt x="699" y="1106"/>
                  </a:lnTo>
                  <a:lnTo>
                    <a:pt x="699" y="897"/>
                  </a:lnTo>
                  <a:lnTo>
                    <a:pt x="106" y="897"/>
                  </a:lnTo>
                  <a:lnTo>
                    <a:pt x="106" y="1106"/>
                  </a:lnTo>
                  <a:lnTo>
                    <a:pt x="0" y="1106"/>
                  </a:lnTo>
                  <a:lnTo>
                    <a:pt x="0" y="791"/>
                  </a:lnTo>
                  <a:lnTo>
                    <a:pt x="70" y="791"/>
                  </a:lnTo>
                  <a:lnTo>
                    <a:pt x="83" y="769"/>
                  </a:lnTo>
                  <a:lnTo>
                    <a:pt x="96" y="745"/>
                  </a:lnTo>
                  <a:lnTo>
                    <a:pt x="106" y="718"/>
                  </a:lnTo>
                  <a:lnTo>
                    <a:pt x="117" y="688"/>
                  </a:lnTo>
                  <a:lnTo>
                    <a:pt x="126" y="656"/>
                  </a:lnTo>
                  <a:lnTo>
                    <a:pt x="136" y="622"/>
                  </a:lnTo>
                  <a:lnTo>
                    <a:pt x="143" y="584"/>
                  </a:lnTo>
                  <a:lnTo>
                    <a:pt x="151" y="545"/>
                  </a:lnTo>
                  <a:lnTo>
                    <a:pt x="157" y="502"/>
                  </a:lnTo>
                  <a:lnTo>
                    <a:pt x="163" y="456"/>
                  </a:lnTo>
                  <a:lnTo>
                    <a:pt x="168" y="410"/>
                  </a:lnTo>
                  <a:lnTo>
                    <a:pt x="171" y="359"/>
                  </a:lnTo>
                  <a:lnTo>
                    <a:pt x="174" y="305"/>
                  </a:lnTo>
                  <a:lnTo>
                    <a:pt x="176" y="250"/>
                  </a:lnTo>
                  <a:lnTo>
                    <a:pt x="178" y="192"/>
                  </a:lnTo>
                  <a:lnTo>
                    <a:pt x="178" y="131"/>
                  </a:lnTo>
                  <a:lnTo>
                    <a:pt x="178" y="0"/>
                  </a:lnTo>
                  <a:close/>
                  <a:moveTo>
                    <a:pt x="606" y="107"/>
                  </a:moveTo>
                  <a:lnTo>
                    <a:pt x="293" y="107"/>
                  </a:lnTo>
                  <a:lnTo>
                    <a:pt x="293" y="152"/>
                  </a:lnTo>
                  <a:lnTo>
                    <a:pt x="293" y="182"/>
                  </a:lnTo>
                  <a:lnTo>
                    <a:pt x="291" y="215"/>
                  </a:lnTo>
                  <a:lnTo>
                    <a:pt x="289" y="250"/>
                  </a:lnTo>
                  <a:lnTo>
                    <a:pt x="287" y="287"/>
                  </a:lnTo>
                  <a:lnTo>
                    <a:pt x="284" y="328"/>
                  </a:lnTo>
                  <a:lnTo>
                    <a:pt x="281" y="371"/>
                  </a:lnTo>
                  <a:lnTo>
                    <a:pt x="277" y="417"/>
                  </a:lnTo>
                  <a:lnTo>
                    <a:pt x="272" y="465"/>
                  </a:lnTo>
                  <a:lnTo>
                    <a:pt x="266" y="514"/>
                  </a:lnTo>
                  <a:lnTo>
                    <a:pt x="260" y="560"/>
                  </a:lnTo>
                  <a:lnTo>
                    <a:pt x="251" y="604"/>
                  </a:lnTo>
                  <a:lnTo>
                    <a:pt x="241" y="646"/>
                  </a:lnTo>
                  <a:lnTo>
                    <a:pt x="231" y="685"/>
                  </a:lnTo>
                  <a:lnTo>
                    <a:pt x="219" y="722"/>
                  </a:lnTo>
                  <a:lnTo>
                    <a:pt x="206" y="758"/>
                  </a:lnTo>
                  <a:lnTo>
                    <a:pt x="191" y="791"/>
                  </a:lnTo>
                  <a:lnTo>
                    <a:pt x="606" y="791"/>
                  </a:lnTo>
                  <a:lnTo>
                    <a:pt x="606" y="10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Freeform 18">
              <a:extLst>
                <a:ext uri="{FF2B5EF4-FFF2-40B4-BE49-F238E27FC236}">
                  <a16:creationId xmlns="" xmlns:a16="http://schemas.microsoft.com/office/drawing/2014/main" id="{192B1CFC-A043-6FDA-1B09-A248591585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64" y="236"/>
              <a:ext cx="94" cy="100"/>
            </a:xfrm>
            <a:custGeom>
              <a:avLst/>
              <a:gdLst>
                <a:gd name="T0" fmla="*/ 0 w 840"/>
                <a:gd name="T1" fmla="*/ 897 h 897"/>
                <a:gd name="T2" fmla="*/ 345 w 840"/>
                <a:gd name="T3" fmla="*/ 0 h 897"/>
                <a:gd name="T4" fmla="*/ 473 w 840"/>
                <a:gd name="T5" fmla="*/ 0 h 897"/>
                <a:gd name="T6" fmla="*/ 840 w 840"/>
                <a:gd name="T7" fmla="*/ 897 h 897"/>
                <a:gd name="T8" fmla="*/ 705 w 840"/>
                <a:gd name="T9" fmla="*/ 897 h 897"/>
                <a:gd name="T10" fmla="*/ 600 w 840"/>
                <a:gd name="T11" fmla="*/ 625 h 897"/>
                <a:gd name="T12" fmla="*/ 225 w 840"/>
                <a:gd name="T13" fmla="*/ 625 h 897"/>
                <a:gd name="T14" fmla="*/ 126 w 840"/>
                <a:gd name="T15" fmla="*/ 897 h 897"/>
                <a:gd name="T16" fmla="*/ 0 w 840"/>
                <a:gd name="T17" fmla="*/ 897 h 897"/>
                <a:gd name="T18" fmla="*/ 259 w 840"/>
                <a:gd name="T19" fmla="*/ 529 h 897"/>
                <a:gd name="T20" fmla="*/ 564 w 840"/>
                <a:gd name="T21" fmla="*/ 529 h 897"/>
                <a:gd name="T22" fmla="*/ 470 w 840"/>
                <a:gd name="T23" fmla="*/ 281 h 897"/>
                <a:gd name="T24" fmla="*/ 459 w 840"/>
                <a:gd name="T25" fmla="*/ 253 h 897"/>
                <a:gd name="T26" fmla="*/ 450 w 840"/>
                <a:gd name="T27" fmla="*/ 227 h 897"/>
                <a:gd name="T28" fmla="*/ 441 w 840"/>
                <a:gd name="T29" fmla="*/ 201 h 897"/>
                <a:gd name="T30" fmla="*/ 433 w 840"/>
                <a:gd name="T31" fmla="*/ 178 h 897"/>
                <a:gd name="T32" fmla="*/ 425 w 840"/>
                <a:gd name="T33" fmla="*/ 154 h 897"/>
                <a:gd name="T34" fmla="*/ 418 w 840"/>
                <a:gd name="T35" fmla="*/ 133 h 897"/>
                <a:gd name="T36" fmla="*/ 411 w 840"/>
                <a:gd name="T37" fmla="*/ 113 h 897"/>
                <a:gd name="T38" fmla="*/ 406 w 840"/>
                <a:gd name="T39" fmla="*/ 95 h 897"/>
                <a:gd name="T40" fmla="*/ 402 w 840"/>
                <a:gd name="T41" fmla="*/ 116 h 897"/>
                <a:gd name="T42" fmla="*/ 396 w 840"/>
                <a:gd name="T43" fmla="*/ 137 h 897"/>
                <a:gd name="T44" fmla="*/ 391 w 840"/>
                <a:gd name="T45" fmla="*/ 159 h 897"/>
                <a:gd name="T46" fmla="*/ 386 w 840"/>
                <a:gd name="T47" fmla="*/ 181 h 897"/>
                <a:gd name="T48" fmla="*/ 379 w 840"/>
                <a:gd name="T49" fmla="*/ 202 h 897"/>
                <a:gd name="T50" fmla="*/ 372 w 840"/>
                <a:gd name="T51" fmla="*/ 223 h 897"/>
                <a:gd name="T52" fmla="*/ 366 w 840"/>
                <a:gd name="T53" fmla="*/ 245 h 897"/>
                <a:gd name="T54" fmla="*/ 358 w 840"/>
                <a:gd name="T55" fmla="*/ 266 h 897"/>
                <a:gd name="T56" fmla="*/ 259 w 840"/>
                <a:gd name="T57" fmla="*/ 529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0" h="897">
                  <a:moveTo>
                    <a:pt x="0" y="897"/>
                  </a:moveTo>
                  <a:lnTo>
                    <a:pt x="345" y="0"/>
                  </a:lnTo>
                  <a:lnTo>
                    <a:pt x="473" y="0"/>
                  </a:lnTo>
                  <a:lnTo>
                    <a:pt x="840" y="897"/>
                  </a:lnTo>
                  <a:lnTo>
                    <a:pt x="705" y="897"/>
                  </a:lnTo>
                  <a:lnTo>
                    <a:pt x="600" y="625"/>
                  </a:lnTo>
                  <a:lnTo>
                    <a:pt x="225" y="625"/>
                  </a:lnTo>
                  <a:lnTo>
                    <a:pt x="126" y="897"/>
                  </a:lnTo>
                  <a:lnTo>
                    <a:pt x="0" y="897"/>
                  </a:lnTo>
                  <a:close/>
                  <a:moveTo>
                    <a:pt x="259" y="529"/>
                  </a:moveTo>
                  <a:lnTo>
                    <a:pt x="564" y="529"/>
                  </a:lnTo>
                  <a:lnTo>
                    <a:pt x="470" y="281"/>
                  </a:lnTo>
                  <a:lnTo>
                    <a:pt x="459" y="253"/>
                  </a:lnTo>
                  <a:lnTo>
                    <a:pt x="450" y="227"/>
                  </a:lnTo>
                  <a:lnTo>
                    <a:pt x="441" y="201"/>
                  </a:lnTo>
                  <a:lnTo>
                    <a:pt x="433" y="178"/>
                  </a:lnTo>
                  <a:lnTo>
                    <a:pt x="425" y="154"/>
                  </a:lnTo>
                  <a:lnTo>
                    <a:pt x="418" y="133"/>
                  </a:lnTo>
                  <a:lnTo>
                    <a:pt x="411" y="113"/>
                  </a:lnTo>
                  <a:lnTo>
                    <a:pt x="406" y="95"/>
                  </a:lnTo>
                  <a:lnTo>
                    <a:pt x="402" y="116"/>
                  </a:lnTo>
                  <a:lnTo>
                    <a:pt x="396" y="137"/>
                  </a:lnTo>
                  <a:lnTo>
                    <a:pt x="391" y="159"/>
                  </a:lnTo>
                  <a:lnTo>
                    <a:pt x="386" y="181"/>
                  </a:lnTo>
                  <a:lnTo>
                    <a:pt x="379" y="202"/>
                  </a:lnTo>
                  <a:lnTo>
                    <a:pt x="372" y="223"/>
                  </a:lnTo>
                  <a:lnTo>
                    <a:pt x="366" y="245"/>
                  </a:lnTo>
                  <a:lnTo>
                    <a:pt x="358" y="266"/>
                  </a:lnTo>
                  <a:lnTo>
                    <a:pt x="259" y="5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Freeform 19">
              <a:extLst>
                <a:ext uri="{FF2B5EF4-FFF2-40B4-BE49-F238E27FC236}">
                  <a16:creationId xmlns="" xmlns:a16="http://schemas.microsoft.com/office/drawing/2014/main" id="{CD298047-4456-C153-FE9C-AE22DE9EA3F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68" y="236"/>
              <a:ext cx="65" cy="100"/>
            </a:xfrm>
            <a:custGeom>
              <a:avLst/>
              <a:gdLst>
                <a:gd name="T0" fmla="*/ 0 w 581"/>
                <a:gd name="T1" fmla="*/ 0 h 897"/>
                <a:gd name="T2" fmla="*/ 581 w 581"/>
                <a:gd name="T3" fmla="*/ 0 h 897"/>
                <a:gd name="T4" fmla="*/ 581 w 581"/>
                <a:gd name="T5" fmla="*/ 107 h 897"/>
                <a:gd name="T6" fmla="*/ 119 w 581"/>
                <a:gd name="T7" fmla="*/ 107 h 897"/>
                <a:gd name="T8" fmla="*/ 119 w 581"/>
                <a:gd name="T9" fmla="*/ 897 h 897"/>
                <a:gd name="T10" fmla="*/ 0 w 581"/>
                <a:gd name="T11" fmla="*/ 897 h 897"/>
                <a:gd name="T12" fmla="*/ 0 w 581"/>
                <a:gd name="T13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1" h="897">
                  <a:moveTo>
                    <a:pt x="0" y="0"/>
                  </a:moveTo>
                  <a:lnTo>
                    <a:pt x="581" y="0"/>
                  </a:lnTo>
                  <a:lnTo>
                    <a:pt x="581" y="107"/>
                  </a:lnTo>
                  <a:lnTo>
                    <a:pt x="119" y="107"/>
                  </a:lnTo>
                  <a:lnTo>
                    <a:pt x="119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Freeform 20">
              <a:extLst>
                <a:ext uri="{FF2B5EF4-FFF2-40B4-BE49-F238E27FC236}">
                  <a16:creationId xmlns="" xmlns:a16="http://schemas.microsoft.com/office/drawing/2014/main" id="{165C805F-1982-4D8B-8576-741FDD21799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32" y="234"/>
              <a:ext cx="95" cy="104"/>
            </a:xfrm>
            <a:custGeom>
              <a:avLst/>
              <a:gdLst>
                <a:gd name="T0" fmla="*/ 4 w 858"/>
                <a:gd name="T1" fmla="*/ 396 h 929"/>
                <a:gd name="T2" fmla="*/ 23 w 858"/>
                <a:gd name="T3" fmla="*/ 299 h 929"/>
                <a:gd name="T4" fmla="*/ 58 w 858"/>
                <a:gd name="T5" fmla="*/ 215 h 929"/>
                <a:gd name="T6" fmla="*/ 105 w 858"/>
                <a:gd name="T7" fmla="*/ 143 h 929"/>
                <a:gd name="T8" fmla="*/ 168 w 858"/>
                <a:gd name="T9" fmla="*/ 84 h 929"/>
                <a:gd name="T10" fmla="*/ 239 w 858"/>
                <a:gd name="T11" fmla="*/ 41 h 929"/>
                <a:gd name="T12" fmla="*/ 318 w 858"/>
                <a:gd name="T13" fmla="*/ 13 h 929"/>
                <a:gd name="T14" fmla="*/ 407 w 858"/>
                <a:gd name="T15" fmla="*/ 1 h 929"/>
                <a:gd name="T16" fmla="*/ 520 w 858"/>
                <a:gd name="T17" fmla="*/ 9 h 929"/>
                <a:gd name="T18" fmla="*/ 629 w 858"/>
                <a:gd name="T19" fmla="*/ 46 h 929"/>
                <a:gd name="T20" fmla="*/ 722 w 858"/>
                <a:gd name="T21" fmla="*/ 111 h 929"/>
                <a:gd name="T22" fmla="*/ 792 w 858"/>
                <a:gd name="T23" fmla="*/ 199 h 929"/>
                <a:gd name="T24" fmla="*/ 838 w 858"/>
                <a:gd name="T25" fmla="*/ 309 h 929"/>
                <a:gd name="T26" fmla="*/ 858 w 858"/>
                <a:gd name="T27" fmla="*/ 433 h 929"/>
                <a:gd name="T28" fmla="*/ 851 w 858"/>
                <a:gd name="T29" fmla="*/ 564 h 929"/>
                <a:gd name="T30" fmla="*/ 817 w 858"/>
                <a:gd name="T31" fmla="*/ 683 h 929"/>
                <a:gd name="T32" fmla="*/ 765 w 858"/>
                <a:gd name="T33" fmla="*/ 772 h 929"/>
                <a:gd name="T34" fmla="*/ 727 w 858"/>
                <a:gd name="T35" fmla="*/ 815 h 929"/>
                <a:gd name="T36" fmla="*/ 684 w 858"/>
                <a:gd name="T37" fmla="*/ 850 h 929"/>
                <a:gd name="T38" fmla="*/ 622 w 858"/>
                <a:gd name="T39" fmla="*/ 886 h 929"/>
                <a:gd name="T40" fmla="*/ 515 w 858"/>
                <a:gd name="T41" fmla="*/ 920 h 929"/>
                <a:gd name="T42" fmla="*/ 398 w 858"/>
                <a:gd name="T43" fmla="*/ 928 h 929"/>
                <a:gd name="T44" fmla="*/ 282 w 858"/>
                <a:gd name="T45" fmla="*/ 904 h 929"/>
                <a:gd name="T46" fmla="*/ 179 w 858"/>
                <a:gd name="T47" fmla="*/ 851 h 929"/>
                <a:gd name="T48" fmla="*/ 97 w 858"/>
                <a:gd name="T49" fmla="*/ 773 h 929"/>
                <a:gd name="T50" fmla="*/ 39 w 858"/>
                <a:gd name="T51" fmla="*/ 673 h 929"/>
                <a:gd name="T52" fmla="*/ 7 w 858"/>
                <a:gd name="T53" fmla="*/ 563 h 929"/>
                <a:gd name="T54" fmla="*/ 122 w 858"/>
                <a:gd name="T55" fmla="*/ 478 h 929"/>
                <a:gd name="T56" fmla="*/ 128 w 858"/>
                <a:gd name="T57" fmla="*/ 555 h 929"/>
                <a:gd name="T58" fmla="*/ 145 w 858"/>
                <a:gd name="T59" fmla="*/ 623 h 929"/>
                <a:gd name="T60" fmla="*/ 171 w 858"/>
                <a:gd name="T61" fmla="*/ 683 h 929"/>
                <a:gd name="T62" fmla="*/ 210 w 858"/>
                <a:gd name="T63" fmla="*/ 733 h 929"/>
                <a:gd name="T64" fmla="*/ 257 w 858"/>
                <a:gd name="T65" fmla="*/ 774 h 929"/>
                <a:gd name="T66" fmla="*/ 309 w 858"/>
                <a:gd name="T67" fmla="*/ 803 h 929"/>
                <a:gd name="T68" fmla="*/ 366 w 858"/>
                <a:gd name="T69" fmla="*/ 821 h 929"/>
                <a:gd name="T70" fmla="*/ 429 w 858"/>
                <a:gd name="T71" fmla="*/ 826 h 929"/>
                <a:gd name="T72" fmla="*/ 493 w 858"/>
                <a:gd name="T73" fmla="*/ 821 h 929"/>
                <a:gd name="T74" fmla="*/ 552 w 858"/>
                <a:gd name="T75" fmla="*/ 803 h 929"/>
                <a:gd name="T76" fmla="*/ 604 w 858"/>
                <a:gd name="T77" fmla="*/ 773 h 929"/>
                <a:gd name="T78" fmla="*/ 650 w 858"/>
                <a:gd name="T79" fmla="*/ 733 h 929"/>
                <a:gd name="T80" fmla="*/ 688 w 858"/>
                <a:gd name="T81" fmla="*/ 681 h 929"/>
                <a:gd name="T82" fmla="*/ 714 w 858"/>
                <a:gd name="T83" fmla="*/ 618 h 929"/>
                <a:gd name="T84" fmla="*/ 730 w 858"/>
                <a:gd name="T85" fmla="*/ 547 h 929"/>
                <a:gd name="T86" fmla="*/ 737 w 858"/>
                <a:gd name="T87" fmla="*/ 465 h 929"/>
                <a:gd name="T88" fmla="*/ 727 w 858"/>
                <a:gd name="T89" fmla="*/ 363 h 929"/>
                <a:gd name="T90" fmla="*/ 700 w 858"/>
                <a:gd name="T91" fmla="*/ 275 h 929"/>
                <a:gd name="T92" fmla="*/ 654 w 858"/>
                <a:gd name="T93" fmla="*/ 201 h 929"/>
                <a:gd name="T94" fmla="*/ 591 w 858"/>
                <a:gd name="T95" fmla="*/ 147 h 929"/>
                <a:gd name="T96" fmla="*/ 515 w 858"/>
                <a:gd name="T97" fmla="*/ 114 h 929"/>
                <a:gd name="T98" fmla="*/ 431 w 858"/>
                <a:gd name="T99" fmla="*/ 102 h 929"/>
                <a:gd name="T100" fmla="*/ 369 w 858"/>
                <a:gd name="T101" fmla="*/ 108 h 929"/>
                <a:gd name="T102" fmla="*/ 313 w 858"/>
                <a:gd name="T103" fmla="*/ 125 h 929"/>
                <a:gd name="T104" fmla="*/ 261 w 858"/>
                <a:gd name="T105" fmla="*/ 151 h 929"/>
                <a:gd name="T106" fmla="*/ 214 w 858"/>
                <a:gd name="T107" fmla="*/ 189 h 929"/>
                <a:gd name="T108" fmla="*/ 174 w 858"/>
                <a:gd name="T109" fmla="*/ 239 h 929"/>
                <a:gd name="T110" fmla="*/ 146 w 858"/>
                <a:gd name="T111" fmla="*/ 304 h 929"/>
                <a:gd name="T112" fmla="*/ 129 w 858"/>
                <a:gd name="T113" fmla="*/ 384 h 929"/>
                <a:gd name="T114" fmla="*/ 122 w 858"/>
                <a:gd name="T115" fmla="*/ 478 h 9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8" h="929">
                  <a:moveTo>
                    <a:pt x="0" y="477"/>
                  </a:moveTo>
                  <a:lnTo>
                    <a:pt x="1" y="449"/>
                  </a:lnTo>
                  <a:lnTo>
                    <a:pt x="2" y="422"/>
                  </a:lnTo>
                  <a:lnTo>
                    <a:pt x="4" y="396"/>
                  </a:lnTo>
                  <a:lnTo>
                    <a:pt x="7" y="370"/>
                  </a:lnTo>
                  <a:lnTo>
                    <a:pt x="12" y="346"/>
                  </a:lnTo>
                  <a:lnTo>
                    <a:pt x="17" y="322"/>
                  </a:lnTo>
                  <a:lnTo>
                    <a:pt x="23" y="299"/>
                  </a:lnTo>
                  <a:lnTo>
                    <a:pt x="30" y="278"/>
                  </a:lnTo>
                  <a:lnTo>
                    <a:pt x="38" y="255"/>
                  </a:lnTo>
                  <a:lnTo>
                    <a:pt x="47" y="235"/>
                  </a:lnTo>
                  <a:lnTo>
                    <a:pt x="58" y="215"/>
                  </a:lnTo>
                  <a:lnTo>
                    <a:pt x="68" y="196"/>
                  </a:lnTo>
                  <a:lnTo>
                    <a:pt x="80" y="178"/>
                  </a:lnTo>
                  <a:lnTo>
                    <a:pt x="93" y="160"/>
                  </a:lnTo>
                  <a:lnTo>
                    <a:pt x="105" y="143"/>
                  </a:lnTo>
                  <a:lnTo>
                    <a:pt x="120" y="127"/>
                  </a:lnTo>
                  <a:lnTo>
                    <a:pt x="135" y="112"/>
                  </a:lnTo>
                  <a:lnTo>
                    <a:pt x="151" y="97"/>
                  </a:lnTo>
                  <a:lnTo>
                    <a:pt x="168" y="84"/>
                  </a:lnTo>
                  <a:lnTo>
                    <a:pt x="184" y="71"/>
                  </a:lnTo>
                  <a:lnTo>
                    <a:pt x="202" y="60"/>
                  </a:lnTo>
                  <a:lnTo>
                    <a:pt x="220" y="50"/>
                  </a:lnTo>
                  <a:lnTo>
                    <a:pt x="239" y="41"/>
                  </a:lnTo>
                  <a:lnTo>
                    <a:pt x="258" y="32"/>
                  </a:lnTo>
                  <a:lnTo>
                    <a:pt x="278" y="25"/>
                  </a:lnTo>
                  <a:lnTo>
                    <a:pt x="298" y="18"/>
                  </a:lnTo>
                  <a:lnTo>
                    <a:pt x="318" y="13"/>
                  </a:lnTo>
                  <a:lnTo>
                    <a:pt x="340" y="9"/>
                  </a:lnTo>
                  <a:lnTo>
                    <a:pt x="361" y="4"/>
                  </a:lnTo>
                  <a:lnTo>
                    <a:pt x="383" y="2"/>
                  </a:lnTo>
                  <a:lnTo>
                    <a:pt x="407" y="1"/>
                  </a:lnTo>
                  <a:lnTo>
                    <a:pt x="430" y="0"/>
                  </a:lnTo>
                  <a:lnTo>
                    <a:pt x="461" y="1"/>
                  </a:lnTo>
                  <a:lnTo>
                    <a:pt x="491" y="4"/>
                  </a:lnTo>
                  <a:lnTo>
                    <a:pt x="520" y="9"/>
                  </a:lnTo>
                  <a:lnTo>
                    <a:pt x="548" y="15"/>
                  </a:lnTo>
                  <a:lnTo>
                    <a:pt x="576" y="24"/>
                  </a:lnTo>
                  <a:lnTo>
                    <a:pt x="603" y="34"/>
                  </a:lnTo>
                  <a:lnTo>
                    <a:pt x="629" y="46"/>
                  </a:lnTo>
                  <a:lnTo>
                    <a:pt x="654" y="60"/>
                  </a:lnTo>
                  <a:lnTo>
                    <a:pt x="678" y="76"/>
                  </a:lnTo>
                  <a:lnTo>
                    <a:pt x="701" y="93"/>
                  </a:lnTo>
                  <a:lnTo>
                    <a:pt x="722" y="111"/>
                  </a:lnTo>
                  <a:lnTo>
                    <a:pt x="742" y="131"/>
                  </a:lnTo>
                  <a:lnTo>
                    <a:pt x="760" y="152"/>
                  </a:lnTo>
                  <a:lnTo>
                    <a:pt x="777" y="176"/>
                  </a:lnTo>
                  <a:lnTo>
                    <a:pt x="792" y="199"/>
                  </a:lnTo>
                  <a:lnTo>
                    <a:pt x="806" y="226"/>
                  </a:lnTo>
                  <a:lnTo>
                    <a:pt x="819" y="252"/>
                  </a:lnTo>
                  <a:lnTo>
                    <a:pt x="829" y="280"/>
                  </a:lnTo>
                  <a:lnTo>
                    <a:pt x="838" y="309"/>
                  </a:lnTo>
                  <a:lnTo>
                    <a:pt x="845" y="338"/>
                  </a:lnTo>
                  <a:lnTo>
                    <a:pt x="852" y="369"/>
                  </a:lnTo>
                  <a:lnTo>
                    <a:pt x="855" y="400"/>
                  </a:lnTo>
                  <a:lnTo>
                    <a:pt x="858" y="433"/>
                  </a:lnTo>
                  <a:lnTo>
                    <a:pt x="858" y="466"/>
                  </a:lnTo>
                  <a:lnTo>
                    <a:pt x="858" y="499"/>
                  </a:lnTo>
                  <a:lnTo>
                    <a:pt x="855" y="532"/>
                  </a:lnTo>
                  <a:lnTo>
                    <a:pt x="851" y="564"/>
                  </a:lnTo>
                  <a:lnTo>
                    <a:pt x="845" y="595"/>
                  </a:lnTo>
                  <a:lnTo>
                    <a:pt x="837" y="626"/>
                  </a:lnTo>
                  <a:lnTo>
                    <a:pt x="827" y="654"/>
                  </a:lnTo>
                  <a:lnTo>
                    <a:pt x="817" y="683"/>
                  </a:lnTo>
                  <a:lnTo>
                    <a:pt x="804" y="710"/>
                  </a:lnTo>
                  <a:lnTo>
                    <a:pt x="789" y="736"/>
                  </a:lnTo>
                  <a:lnTo>
                    <a:pt x="773" y="761"/>
                  </a:lnTo>
                  <a:lnTo>
                    <a:pt x="765" y="772"/>
                  </a:lnTo>
                  <a:lnTo>
                    <a:pt x="756" y="783"/>
                  </a:lnTo>
                  <a:lnTo>
                    <a:pt x="746" y="794"/>
                  </a:lnTo>
                  <a:lnTo>
                    <a:pt x="737" y="804"/>
                  </a:lnTo>
                  <a:lnTo>
                    <a:pt x="727" y="815"/>
                  </a:lnTo>
                  <a:lnTo>
                    <a:pt x="717" y="824"/>
                  </a:lnTo>
                  <a:lnTo>
                    <a:pt x="706" y="833"/>
                  </a:lnTo>
                  <a:lnTo>
                    <a:pt x="695" y="841"/>
                  </a:lnTo>
                  <a:lnTo>
                    <a:pt x="684" y="850"/>
                  </a:lnTo>
                  <a:lnTo>
                    <a:pt x="672" y="858"/>
                  </a:lnTo>
                  <a:lnTo>
                    <a:pt x="660" y="866"/>
                  </a:lnTo>
                  <a:lnTo>
                    <a:pt x="647" y="873"/>
                  </a:lnTo>
                  <a:lnTo>
                    <a:pt x="622" y="886"/>
                  </a:lnTo>
                  <a:lnTo>
                    <a:pt x="596" y="897"/>
                  </a:lnTo>
                  <a:lnTo>
                    <a:pt x="570" y="906"/>
                  </a:lnTo>
                  <a:lnTo>
                    <a:pt x="542" y="915"/>
                  </a:lnTo>
                  <a:lnTo>
                    <a:pt x="515" y="920"/>
                  </a:lnTo>
                  <a:lnTo>
                    <a:pt x="487" y="924"/>
                  </a:lnTo>
                  <a:lnTo>
                    <a:pt x="459" y="928"/>
                  </a:lnTo>
                  <a:lnTo>
                    <a:pt x="429" y="929"/>
                  </a:lnTo>
                  <a:lnTo>
                    <a:pt x="398" y="928"/>
                  </a:lnTo>
                  <a:lnTo>
                    <a:pt x="367" y="924"/>
                  </a:lnTo>
                  <a:lnTo>
                    <a:pt x="339" y="919"/>
                  </a:lnTo>
                  <a:lnTo>
                    <a:pt x="310" y="913"/>
                  </a:lnTo>
                  <a:lnTo>
                    <a:pt x="282" y="904"/>
                  </a:lnTo>
                  <a:lnTo>
                    <a:pt x="254" y="893"/>
                  </a:lnTo>
                  <a:lnTo>
                    <a:pt x="229" y="882"/>
                  </a:lnTo>
                  <a:lnTo>
                    <a:pt x="203" y="867"/>
                  </a:lnTo>
                  <a:lnTo>
                    <a:pt x="179" y="851"/>
                  </a:lnTo>
                  <a:lnTo>
                    <a:pt x="157" y="834"/>
                  </a:lnTo>
                  <a:lnTo>
                    <a:pt x="135" y="815"/>
                  </a:lnTo>
                  <a:lnTo>
                    <a:pt x="115" y="795"/>
                  </a:lnTo>
                  <a:lnTo>
                    <a:pt x="97" y="773"/>
                  </a:lnTo>
                  <a:lnTo>
                    <a:pt x="81" y="750"/>
                  </a:lnTo>
                  <a:lnTo>
                    <a:pt x="65" y="725"/>
                  </a:lnTo>
                  <a:lnTo>
                    <a:pt x="52" y="700"/>
                  </a:lnTo>
                  <a:lnTo>
                    <a:pt x="39" y="673"/>
                  </a:lnTo>
                  <a:lnTo>
                    <a:pt x="30" y="647"/>
                  </a:lnTo>
                  <a:lnTo>
                    <a:pt x="20" y="619"/>
                  </a:lnTo>
                  <a:lnTo>
                    <a:pt x="13" y="591"/>
                  </a:lnTo>
                  <a:lnTo>
                    <a:pt x="7" y="563"/>
                  </a:lnTo>
                  <a:lnTo>
                    <a:pt x="3" y="534"/>
                  </a:lnTo>
                  <a:lnTo>
                    <a:pt x="1" y="505"/>
                  </a:lnTo>
                  <a:lnTo>
                    <a:pt x="0" y="477"/>
                  </a:lnTo>
                  <a:close/>
                  <a:moveTo>
                    <a:pt x="122" y="478"/>
                  </a:moveTo>
                  <a:lnTo>
                    <a:pt x="124" y="498"/>
                  </a:lnTo>
                  <a:lnTo>
                    <a:pt x="125" y="517"/>
                  </a:lnTo>
                  <a:lnTo>
                    <a:pt x="126" y="536"/>
                  </a:lnTo>
                  <a:lnTo>
                    <a:pt x="128" y="555"/>
                  </a:lnTo>
                  <a:lnTo>
                    <a:pt x="131" y="572"/>
                  </a:lnTo>
                  <a:lnTo>
                    <a:pt x="135" y="590"/>
                  </a:lnTo>
                  <a:lnTo>
                    <a:pt x="139" y="606"/>
                  </a:lnTo>
                  <a:lnTo>
                    <a:pt x="145" y="623"/>
                  </a:lnTo>
                  <a:lnTo>
                    <a:pt x="150" y="638"/>
                  </a:lnTo>
                  <a:lnTo>
                    <a:pt x="157" y="654"/>
                  </a:lnTo>
                  <a:lnTo>
                    <a:pt x="164" y="668"/>
                  </a:lnTo>
                  <a:lnTo>
                    <a:pt x="171" y="683"/>
                  </a:lnTo>
                  <a:lnTo>
                    <a:pt x="180" y="696"/>
                  </a:lnTo>
                  <a:lnTo>
                    <a:pt x="190" y="708"/>
                  </a:lnTo>
                  <a:lnTo>
                    <a:pt x="199" y="721"/>
                  </a:lnTo>
                  <a:lnTo>
                    <a:pt x="210" y="733"/>
                  </a:lnTo>
                  <a:lnTo>
                    <a:pt x="221" y="745"/>
                  </a:lnTo>
                  <a:lnTo>
                    <a:pt x="232" y="755"/>
                  </a:lnTo>
                  <a:lnTo>
                    <a:pt x="244" y="765"/>
                  </a:lnTo>
                  <a:lnTo>
                    <a:pt x="257" y="774"/>
                  </a:lnTo>
                  <a:lnTo>
                    <a:pt x="269" y="783"/>
                  </a:lnTo>
                  <a:lnTo>
                    <a:pt x="282" y="790"/>
                  </a:lnTo>
                  <a:lnTo>
                    <a:pt x="295" y="797"/>
                  </a:lnTo>
                  <a:lnTo>
                    <a:pt x="309" y="803"/>
                  </a:lnTo>
                  <a:lnTo>
                    <a:pt x="323" y="808"/>
                  </a:lnTo>
                  <a:lnTo>
                    <a:pt x="336" y="814"/>
                  </a:lnTo>
                  <a:lnTo>
                    <a:pt x="351" y="818"/>
                  </a:lnTo>
                  <a:lnTo>
                    <a:pt x="366" y="821"/>
                  </a:lnTo>
                  <a:lnTo>
                    <a:pt x="381" y="823"/>
                  </a:lnTo>
                  <a:lnTo>
                    <a:pt x="397" y="825"/>
                  </a:lnTo>
                  <a:lnTo>
                    <a:pt x="413" y="826"/>
                  </a:lnTo>
                  <a:lnTo>
                    <a:pt x="429" y="826"/>
                  </a:lnTo>
                  <a:lnTo>
                    <a:pt x="445" y="826"/>
                  </a:lnTo>
                  <a:lnTo>
                    <a:pt x="462" y="825"/>
                  </a:lnTo>
                  <a:lnTo>
                    <a:pt x="478" y="823"/>
                  </a:lnTo>
                  <a:lnTo>
                    <a:pt x="493" y="821"/>
                  </a:lnTo>
                  <a:lnTo>
                    <a:pt x="508" y="818"/>
                  </a:lnTo>
                  <a:lnTo>
                    <a:pt x="523" y="814"/>
                  </a:lnTo>
                  <a:lnTo>
                    <a:pt x="538" y="808"/>
                  </a:lnTo>
                  <a:lnTo>
                    <a:pt x="552" y="803"/>
                  </a:lnTo>
                  <a:lnTo>
                    <a:pt x="564" y="797"/>
                  </a:lnTo>
                  <a:lnTo>
                    <a:pt x="578" y="790"/>
                  </a:lnTo>
                  <a:lnTo>
                    <a:pt x="591" y="782"/>
                  </a:lnTo>
                  <a:lnTo>
                    <a:pt x="604" y="773"/>
                  </a:lnTo>
                  <a:lnTo>
                    <a:pt x="615" y="765"/>
                  </a:lnTo>
                  <a:lnTo>
                    <a:pt x="627" y="754"/>
                  </a:lnTo>
                  <a:lnTo>
                    <a:pt x="639" y="744"/>
                  </a:lnTo>
                  <a:lnTo>
                    <a:pt x="650" y="733"/>
                  </a:lnTo>
                  <a:lnTo>
                    <a:pt x="660" y="720"/>
                  </a:lnTo>
                  <a:lnTo>
                    <a:pt x="670" y="707"/>
                  </a:lnTo>
                  <a:lnTo>
                    <a:pt x="679" y="695"/>
                  </a:lnTo>
                  <a:lnTo>
                    <a:pt x="688" y="681"/>
                  </a:lnTo>
                  <a:lnTo>
                    <a:pt x="695" y="666"/>
                  </a:lnTo>
                  <a:lnTo>
                    <a:pt x="703" y="651"/>
                  </a:lnTo>
                  <a:lnTo>
                    <a:pt x="709" y="635"/>
                  </a:lnTo>
                  <a:lnTo>
                    <a:pt x="714" y="618"/>
                  </a:lnTo>
                  <a:lnTo>
                    <a:pt x="720" y="601"/>
                  </a:lnTo>
                  <a:lnTo>
                    <a:pt x="724" y="584"/>
                  </a:lnTo>
                  <a:lnTo>
                    <a:pt x="728" y="566"/>
                  </a:lnTo>
                  <a:lnTo>
                    <a:pt x="730" y="547"/>
                  </a:lnTo>
                  <a:lnTo>
                    <a:pt x="734" y="528"/>
                  </a:lnTo>
                  <a:lnTo>
                    <a:pt x="735" y="507"/>
                  </a:lnTo>
                  <a:lnTo>
                    <a:pt x="736" y="486"/>
                  </a:lnTo>
                  <a:lnTo>
                    <a:pt x="737" y="465"/>
                  </a:lnTo>
                  <a:lnTo>
                    <a:pt x="736" y="438"/>
                  </a:lnTo>
                  <a:lnTo>
                    <a:pt x="734" y="412"/>
                  </a:lnTo>
                  <a:lnTo>
                    <a:pt x="732" y="387"/>
                  </a:lnTo>
                  <a:lnTo>
                    <a:pt x="727" y="363"/>
                  </a:lnTo>
                  <a:lnTo>
                    <a:pt x="722" y="339"/>
                  </a:lnTo>
                  <a:lnTo>
                    <a:pt x="716" y="317"/>
                  </a:lnTo>
                  <a:lnTo>
                    <a:pt x="708" y="295"/>
                  </a:lnTo>
                  <a:lnTo>
                    <a:pt x="700" y="275"/>
                  </a:lnTo>
                  <a:lnTo>
                    <a:pt x="689" y="254"/>
                  </a:lnTo>
                  <a:lnTo>
                    <a:pt x="678" y="235"/>
                  </a:lnTo>
                  <a:lnTo>
                    <a:pt x="667" y="218"/>
                  </a:lnTo>
                  <a:lnTo>
                    <a:pt x="654" y="201"/>
                  </a:lnTo>
                  <a:lnTo>
                    <a:pt x="640" y="186"/>
                  </a:lnTo>
                  <a:lnTo>
                    <a:pt x="624" y="172"/>
                  </a:lnTo>
                  <a:lnTo>
                    <a:pt x="608" y="160"/>
                  </a:lnTo>
                  <a:lnTo>
                    <a:pt x="591" y="147"/>
                  </a:lnTo>
                  <a:lnTo>
                    <a:pt x="573" y="137"/>
                  </a:lnTo>
                  <a:lnTo>
                    <a:pt x="554" y="128"/>
                  </a:lnTo>
                  <a:lnTo>
                    <a:pt x="535" y="120"/>
                  </a:lnTo>
                  <a:lnTo>
                    <a:pt x="515" y="114"/>
                  </a:lnTo>
                  <a:lnTo>
                    <a:pt x="495" y="109"/>
                  </a:lnTo>
                  <a:lnTo>
                    <a:pt x="474" y="105"/>
                  </a:lnTo>
                  <a:lnTo>
                    <a:pt x="453" y="103"/>
                  </a:lnTo>
                  <a:lnTo>
                    <a:pt x="431" y="102"/>
                  </a:lnTo>
                  <a:lnTo>
                    <a:pt x="415" y="103"/>
                  </a:lnTo>
                  <a:lnTo>
                    <a:pt x="400" y="104"/>
                  </a:lnTo>
                  <a:lnTo>
                    <a:pt x="384" y="105"/>
                  </a:lnTo>
                  <a:lnTo>
                    <a:pt x="369" y="108"/>
                  </a:lnTo>
                  <a:lnTo>
                    <a:pt x="356" y="111"/>
                  </a:lnTo>
                  <a:lnTo>
                    <a:pt x="341" y="115"/>
                  </a:lnTo>
                  <a:lnTo>
                    <a:pt x="327" y="119"/>
                  </a:lnTo>
                  <a:lnTo>
                    <a:pt x="313" y="125"/>
                  </a:lnTo>
                  <a:lnTo>
                    <a:pt x="300" y="130"/>
                  </a:lnTo>
                  <a:lnTo>
                    <a:pt x="286" y="136"/>
                  </a:lnTo>
                  <a:lnTo>
                    <a:pt x="274" y="144"/>
                  </a:lnTo>
                  <a:lnTo>
                    <a:pt x="261" y="151"/>
                  </a:lnTo>
                  <a:lnTo>
                    <a:pt x="249" y="160"/>
                  </a:lnTo>
                  <a:lnTo>
                    <a:pt x="237" y="169"/>
                  </a:lnTo>
                  <a:lnTo>
                    <a:pt x="226" y="179"/>
                  </a:lnTo>
                  <a:lnTo>
                    <a:pt x="214" y="189"/>
                  </a:lnTo>
                  <a:lnTo>
                    <a:pt x="202" y="200"/>
                  </a:lnTo>
                  <a:lnTo>
                    <a:pt x="193" y="213"/>
                  </a:lnTo>
                  <a:lnTo>
                    <a:pt x="183" y="226"/>
                  </a:lnTo>
                  <a:lnTo>
                    <a:pt x="174" y="239"/>
                  </a:lnTo>
                  <a:lnTo>
                    <a:pt x="166" y="254"/>
                  </a:lnTo>
                  <a:lnTo>
                    <a:pt x="159" y="270"/>
                  </a:lnTo>
                  <a:lnTo>
                    <a:pt x="151" y="287"/>
                  </a:lnTo>
                  <a:lnTo>
                    <a:pt x="146" y="304"/>
                  </a:lnTo>
                  <a:lnTo>
                    <a:pt x="141" y="323"/>
                  </a:lnTo>
                  <a:lnTo>
                    <a:pt x="135" y="343"/>
                  </a:lnTo>
                  <a:lnTo>
                    <a:pt x="132" y="363"/>
                  </a:lnTo>
                  <a:lnTo>
                    <a:pt x="129" y="384"/>
                  </a:lnTo>
                  <a:lnTo>
                    <a:pt x="126" y="406"/>
                  </a:lnTo>
                  <a:lnTo>
                    <a:pt x="125" y="430"/>
                  </a:lnTo>
                  <a:lnTo>
                    <a:pt x="124" y="453"/>
                  </a:lnTo>
                  <a:lnTo>
                    <a:pt x="122" y="47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8" name="Freeform 21">
              <a:extLst>
                <a:ext uri="{FF2B5EF4-FFF2-40B4-BE49-F238E27FC236}">
                  <a16:creationId xmlns="" xmlns:a16="http://schemas.microsoft.com/office/drawing/2014/main" id="{4B09AA81-DBF6-8C55-4315-03C865CABCB0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4" y="236"/>
              <a:ext cx="65" cy="100"/>
            </a:xfrm>
            <a:custGeom>
              <a:avLst/>
              <a:gdLst>
                <a:gd name="T0" fmla="*/ 0 w 580"/>
                <a:gd name="T1" fmla="*/ 0 h 897"/>
                <a:gd name="T2" fmla="*/ 580 w 580"/>
                <a:gd name="T3" fmla="*/ 0 h 897"/>
                <a:gd name="T4" fmla="*/ 580 w 580"/>
                <a:gd name="T5" fmla="*/ 107 h 897"/>
                <a:gd name="T6" fmla="*/ 118 w 580"/>
                <a:gd name="T7" fmla="*/ 107 h 897"/>
                <a:gd name="T8" fmla="*/ 118 w 580"/>
                <a:gd name="T9" fmla="*/ 897 h 897"/>
                <a:gd name="T10" fmla="*/ 0 w 580"/>
                <a:gd name="T11" fmla="*/ 897 h 897"/>
                <a:gd name="T12" fmla="*/ 0 w 580"/>
                <a:gd name="T13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0" h="897">
                  <a:moveTo>
                    <a:pt x="0" y="0"/>
                  </a:moveTo>
                  <a:lnTo>
                    <a:pt x="580" y="0"/>
                  </a:lnTo>
                  <a:lnTo>
                    <a:pt x="580" y="107"/>
                  </a:lnTo>
                  <a:lnTo>
                    <a:pt x="118" y="107"/>
                  </a:lnTo>
                  <a:lnTo>
                    <a:pt x="118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9" name="Freeform 22">
              <a:extLst>
                <a:ext uri="{FF2B5EF4-FFF2-40B4-BE49-F238E27FC236}">
                  <a16:creationId xmlns="" xmlns:a16="http://schemas.microsoft.com/office/drawing/2014/main" id="{35996FE3-C76E-EF70-DFD6-23FEFED50C98}"/>
                </a:ext>
              </a:extLst>
            </p:cNvPr>
            <p:cNvSpPr>
              <a:spLocks/>
            </p:cNvSpPr>
            <p:nvPr/>
          </p:nvSpPr>
          <p:spPr bwMode="auto">
            <a:xfrm>
              <a:off x="5020" y="236"/>
              <a:ext cx="78" cy="100"/>
            </a:xfrm>
            <a:custGeom>
              <a:avLst/>
              <a:gdLst>
                <a:gd name="T0" fmla="*/ 0 w 704"/>
                <a:gd name="T1" fmla="*/ 0 h 897"/>
                <a:gd name="T2" fmla="*/ 108 w 704"/>
                <a:gd name="T3" fmla="*/ 0 h 897"/>
                <a:gd name="T4" fmla="*/ 108 w 704"/>
                <a:gd name="T5" fmla="*/ 711 h 897"/>
                <a:gd name="T6" fmla="*/ 585 w 704"/>
                <a:gd name="T7" fmla="*/ 0 h 897"/>
                <a:gd name="T8" fmla="*/ 704 w 704"/>
                <a:gd name="T9" fmla="*/ 0 h 897"/>
                <a:gd name="T10" fmla="*/ 704 w 704"/>
                <a:gd name="T11" fmla="*/ 897 h 897"/>
                <a:gd name="T12" fmla="*/ 596 w 704"/>
                <a:gd name="T13" fmla="*/ 897 h 897"/>
                <a:gd name="T14" fmla="*/ 596 w 704"/>
                <a:gd name="T15" fmla="*/ 188 h 897"/>
                <a:gd name="T16" fmla="*/ 118 w 704"/>
                <a:gd name="T17" fmla="*/ 897 h 897"/>
                <a:gd name="T18" fmla="*/ 0 w 704"/>
                <a:gd name="T19" fmla="*/ 897 h 897"/>
                <a:gd name="T20" fmla="*/ 0 w 704"/>
                <a:gd name="T21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4" h="897">
                  <a:moveTo>
                    <a:pt x="0" y="0"/>
                  </a:moveTo>
                  <a:lnTo>
                    <a:pt x="108" y="0"/>
                  </a:lnTo>
                  <a:lnTo>
                    <a:pt x="108" y="711"/>
                  </a:lnTo>
                  <a:lnTo>
                    <a:pt x="585" y="0"/>
                  </a:lnTo>
                  <a:lnTo>
                    <a:pt x="704" y="0"/>
                  </a:lnTo>
                  <a:lnTo>
                    <a:pt x="704" y="897"/>
                  </a:lnTo>
                  <a:lnTo>
                    <a:pt x="596" y="897"/>
                  </a:lnTo>
                  <a:lnTo>
                    <a:pt x="596" y="188"/>
                  </a:lnTo>
                  <a:lnTo>
                    <a:pt x="118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="" xmlns:a16="http://schemas.microsoft.com/office/drawing/2014/main" id="{C40B2155-1B35-563E-E9AA-343A08D30562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5" y="236"/>
              <a:ext cx="76" cy="100"/>
            </a:xfrm>
            <a:custGeom>
              <a:avLst/>
              <a:gdLst>
                <a:gd name="T0" fmla="*/ 565 w 684"/>
                <a:gd name="T1" fmla="*/ 897 h 897"/>
                <a:gd name="T2" fmla="*/ 525 w 684"/>
                <a:gd name="T3" fmla="*/ 550 h 897"/>
                <a:gd name="T4" fmla="*/ 451 w 684"/>
                <a:gd name="T5" fmla="*/ 571 h 897"/>
                <a:gd name="T6" fmla="*/ 380 w 684"/>
                <a:gd name="T7" fmla="*/ 586 h 897"/>
                <a:gd name="T8" fmla="*/ 315 w 684"/>
                <a:gd name="T9" fmla="*/ 594 h 897"/>
                <a:gd name="T10" fmla="*/ 262 w 684"/>
                <a:gd name="T11" fmla="*/ 595 h 897"/>
                <a:gd name="T12" fmla="*/ 217 w 684"/>
                <a:gd name="T13" fmla="*/ 588 h 897"/>
                <a:gd name="T14" fmla="*/ 177 w 684"/>
                <a:gd name="T15" fmla="*/ 578 h 897"/>
                <a:gd name="T16" fmla="*/ 138 w 684"/>
                <a:gd name="T17" fmla="*/ 562 h 897"/>
                <a:gd name="T18" fmla="*/ 102 w 684"/>
                <a:gd name="T19" fmla="*/ 539 h 897"/>
                <a:gd name="T20" fmla="*/ 73 w 684"/>
                <a:gd name="T21" fmla="*/ 515 h 897"/>
                <a:gd name="T22" fmla="*/ 49 w 684"/>
                <a:gd name="T23" fmla="*/ 487 h 897"/>
                <a:gd name="T24" fmla="*/ 31 w 684"/>
                <a:gd name="T25" fmla="*/ 456 h 897"/>
                <a:gd name="T26" fmla="*/ 18 w 684"/>
                <a:gd name="T27" fmla="*/ 422 h 897"/>
                <a:gd name="T28" fmla="*/ 9 w 684"/>
                <a:gd name="T29" fmla="*/ 384 h 897"/>
                <a:gd name="T30" fmla="*/ 3 w 684"/>
                <a:gd name="T31" fmla="*/ 339 h 897"/>
                <a:gd name="T32" fmla="*/ 0 w 684"/>
                <a:gd name="T33" fmla="*/ 290 h 897"/>
                <a:gd name="T34" fmla="*/ 0 w 684"/>
                <a:gd name="T35" fmla="*/ 0 h 897"/>
                <a:gd name="T36" fmla="*/ 118 w 684"/>
                <a:gd name="T37" fmla="*/ 253 h 897"/>
                <a:gd name="T38" fmla="*/ 122 w 684"/>
                <a:gd name="T39" fmla="*/ 320 h 897"/>
                <a:gd name="T40" fmla="*/ 126 w 684"/>
                <a:gd name="T41" fmla="*/ 349 h 897"/>
                <a:gd name="T42" fmla="*/ 132 w 684"/>
                <a:gd name="T43" fmla="*/ 374 h 897"/>
                <a:gd name="T44" fmla="*/ 140 w 684"/>
                <a:gd name="T45" fmla="*/ 397 h 897"/>
                <a:gd name="T46" fmla="*/ 148 w 684"/>
                <a:gd name="T47" fmla="*/ 417 h 897"/>
                <a:gd name="T48" fmla="*/ 160 w 684"/>
                <a:gd name="T49" fmla="*/ 433 h 897"/>
                <a:gd name="T50" fmla="*/ 172 w 684"/>
                <a:gd name="T51" fmla="*/ 446 h 897"/>
                <a:gd name="T52" fmla="*/ 200 w 684"/>
                <a:gd name="T53" fmla="*/ 466 h 897"/>
                <a:gd name="T54" fmla="*/ 231 w 684"/>
                <a:gd name="T55" fmla="*/ 481 h 897"/>
                <a:gd name="T56" fmla="*/ 264 w 684"/>
                <a:gd name="T57" fmla="*/ 489 h 897"/>
                <a:gd name="T58" fmla="*/ 300 w 684"/>
                <a:gd name="T59" fmla="*/ 493 h 897"/>
                <a:gd name="T60" fmla="*/ 364 w 684"/>
                <a:gd name="T61" fmla="*/ 488 h 897"/>
                <a:gd name="T62" fmla="*/ 429 w 684"/>
                <a:gd name="T63" fmla="*/ 479 h 897"/>
                <a:gd name="T64" fmla="*/ 496 w 684"/>
                <a:gd name="T65" fmla="*/ 461 h 897"/>
                <a:gd name="T66" fmla="*/ 565 w 684"/>
                <a:gd name="T67" fmla="*/ 436 h 897"/>
                <a:gd name="T68" fmla="*/ 684 w 684"/>
                <a:gd name="T69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684" h="897">
                  <a:moveTo>
                    <a:pt x="684" y="897"/>
                  </a:moveTo>
                  <a:lnTo>
                    <a:pt x="565" y="897"/>
                  </a:lnTo>
                  <a:lnTo>
                    <a:pt x="565" y="535"/>
                  </a:lnTo>
                  <a:lnTo>
                    <a:pt x="525" y="550"/>
                  </a:lnTo>
                  <a:lnTo>
                    <a:pt x="488" y="562"/>
                  </a:lnTo>
                  <a:lnTo>
                    <a:pt x="451" y="571"/>
                  </a:lnTo>
                  <a:lnTo>
                    <a:pt x="414" y="580"/>
                  </a:lnTo>
                  <a:lnTo>
                    <a:pt x="380" y="586"/>
                  </a:lnTo>
                  <a:lnTo>
                    <a:pt x="347" y="591"/>
                  </a:lnTo>
                  <a:lnTo>
                    <a:pt x="315" y="594"/>
                  </a:lnTo>
                  <a:lnTo>
                    <a:pt x="284" y="595"/>
                  </a:lnTo>
                  <a:lnTo>
                    <a:pt x="262" y="595"/>
                  </a:lnTo>
                  <a:lnTo>
                    <a:pt x="240" y="592"/>
                  </a:lnTo>
                  <a:lnTo>
                    <a:pt x="217" y="588"/>
                  </a:lnTo>
                  <a:lnTo>
                    <a:pt x="197" y="584"/>
                  </a:lnTo>
                  <a:lnTo>
                    <a:pt x="177" y="578"/>
                  </a:lnTo>
                  <a:lnTo>
                    <a:pt x="157" y="570"/>
                  </a:lnTo>
                  <a:lnTo>
                    <a:pt x="138" y="562"/>
                  </a:lnTo>
                  <a:lnTo>
                    <a:pt x="119" y="551"/>
                  </a:lnTo>
                  <a:lnTo>
                    <a:pt x="102" y="539"/>
                  </a:lnTo>
                  <a:lnTo>
                    <a:pt x="86" y="528"/>
                  </a:lnTo>
                  <a:lnTo>
                    <a:pt x="73" y="515"/>
                  </a:lnTo>
                  <a:lnTo>
                    <a:pt x="60" y="501"/>
                  </a:lnTo>
                  <a:lnTo>
                    <a:pt x="49" y="487"/>
                  </a:lnTo>
                  <a:lnTo>
                    <a:pt x="39" y="472"/>
                  </a:lnTo>
                  <a:lnTo>
                    <a:pt x="31" y="456"/>
                  </a:lnTo>
                  <a:lnTo>
                    <a:pt x="24" y="440"/>
                  </a:lnTo>
                  <a:lnTo>
                    <a:pt x="18" y="422"/>
                  </a:lnTo>
                  <a:lnTo>
                    <a:pt x="13" y="404"/>
                  </a:lnTo>
                  <a:lnTo>
                    <a:pt x="9" y="384"/>
                  </a:lnTo>
                  <a:lnTo>
                    <a:pt x="5" y="363"/>
                  </a:lnTo>
                  <a:lnTo>
                    <a:pt x="3" y="339"/>
                  </a:lnTo>
                  <a:lnTo>
                    <a:pt x="1" y="316"/>
                  </a:lnTo>
                  <a:lnTo>
                    <a:pt x="0" y="290"/>
                  </a:lnTo>
                  <a:lnTo>
                    <a:pt x="0" y="264"/>
                  </a:lnTo>
                  <a:lnTo>
                    <a:pt x="0" y="0"/>
                  </a:lnTo>
                  <a:lnTo>
                    <a:pt x="118" y="0"/>
                  </a:lnTo>
                  <a:lnTo>
                    <a:pt x="118" y="253"/>
                  </a:lnTo>
                  <a:lnTo>
                    <a:pt x="119" y="288"/>
                  </a:lnTo>
                  <a:lnTo>
                    <a:pt x="122" y="320"/>
                  </a:lnTo>
                  <a:lnTo>
                    <a:pt x="124" y="335"/>
                  </a:lnTo>
                  <a:lnTo>
                    <a:pt x="126" y="349"/>
                  </a:lnTo>
                  <a:lnTo>
                    <a:pt x="129" y="362"/>
                  </a:lnTo>
                  <a:lnTo>
                    <a:pt x="132" y="374"/>
                  </a:lnTo>
                  <a:lnTo>
                    <a:pt x="135" y="386"/>
                  </a:lnTo>
                  <a:lnTo>
                    <a:pt x="140" y="397"/>
                  </a:lnTo>
                  <a:lnTo>
                    <a:pt x="144" y="407"/>
                  </a:lnTo>
                  <a:lnTo>
                    <a:pt x="148" y="417"/>
                  </a:lnTo>
                  <a:lnTo>
                    <a:pt x="154" y="426"/>
                  </a:lnTo>
                  <a:lnTo>
                    <a:pt x="160" y="433"/>
                  </a:lnTo>
                  <a:lnTo>
                    <a:pt x="165" y="439"/>
                  </a:lnTo>
                  <a:lnTo>
                    <a:pt x="172" y="446"/>
                  </a:lnTo>
                  <a:lnTo>
                    <a:pt x="185" y="456"/>
                  </a:lnTo>
                  <a:lnTo>
                    <a:pt x="200" y="466"/>
                  </a:lnTo>
                  <a:lnTo>
                    <a:pt x="215" y="474"/>
                  </a:lnTo>
                  <a:lnTo>
                    <a:pt x="231" y="481"/>
                  </a:lnTo>
                  <a:lnTo>
                    <a:pt x="247" y="486"/>
                  </a:lnTo>
                  <a:lnTo>
                    <a:pt x="264" y="489"/>
                  </a:lnTo>
                  <a:lnTo>
                    <a:pt x="282" y="491"/>
                  </a:lnTo>
                  <a:lnTo>
                    <a:pt x="300" y="493"/>
                  </a:lnTo>
                  <a:lnTo>
                    <a:pt x="332" y="491"/>
                  </a:lnTo>
                  <a:lnTo>
                    <a:pt x="364" y="488"/>
                  </a:lnTo>
                  <a:lnTo>
                    <a:pt x="397" y="484"/>
                  </a:lnTo>
                  <a:lnTo>
                    <a:pt x="429" y="479"/>
                  </a:lnTo>
                  <a:lnTo>
                    <a:pt x="463" y="470"/>
                  </a:lnTo>
                  <a:lnTo>
                    <a:pt x="496" y="461"/>
                  </a:lnTo>
                  <a:lnTo>
                    <a:pt x="530" y="450"/>
                  </a:lnTo>
                  <a:lnTo>
                    <a:pt x="565" y="436"/>
                  </a:lnTo>
                  <a:lnTo>
                    <a:pt x="565" y="0"/>
                  </a:lnTo>
                  <a:lnTo>
                    <a:pt x="684" y="0"/>
                  </a:lnTo>
                  <a:lnTo>
                    <a:pt x="684" y="8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1" name="Freeform 24">
              <a:extLst>
                <a:ext uri="{FF2B5EF4-FFF2-40B4-BE49-F238E27FC236}">
                  <a16:creationId xmlns="" xmlns:a16="http://schemas.microsoft.com/office/drawing/2014/main" id="{6A8B3B26-6946-96A7-28BE-EC69C6CA107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13" y="236"/>
              <a:ext cx="74" cy="100"/>
            </a:xfrm>
            <a:custGeom>
              <a:avLst/>
              <a:gdLst>
                <a:gd name="T0" fmla="*/ 0 w 670"/>
                <a:gd name="T1" fmla="*/ 897 h 897"/>
                <a:gd name="T2" fmla="*/ 0 w 670"/>
                <a:gd name="T3" fmla="*/ 0 h 897"/>
                <a:gd name="T4" fmla="*/ 648 w 670"/>
                <a:gd name="T5" fmla="*/ 0 h 897"/>
                <a:gd name="T6" fmla="*/ 648 w 670"/>
                <a:gd name="T7" fmla="*/ 107 h 897"/>
                <a:gd name="T8" fmla="*/ 118 w 670"/>
                <a:gd name="T9" fmla="*/ 107 h 897"/>
                <a:gd name="T10" fmla="*/ 118 w 670"/>
                <a:gd name="T11" fmla="*/ 381 h 897"/>
                <a:gd name="T12" fmla="*/ 614 w 670"/>
                <a:gd name="T13" fmla="*/ 381 h 897"/>
                <a:gd name="T14" fmla="*/ 614 w 670"/>
                <a:gd name="T15" fmla="*/ 486 h 897"/>
                <a:gd name="T16" fmla="*/ 118 w 670"/>
                <a:gd name="T17" fmla="*/ 486 h 897"/>
                <a:gd name="T18" fmla="*/ 118 w 670"/>
                <a:gd name="T19" fmla="*/ 791 h 897"/>
                <a:gd name="T20" fmla="*/ 670 w 670"/>
                <a:gd name="T21" fmla="*/ 791 h 897"/>
                <a:gd name="T22" fmla="*/ 670 w 670"/>
                <a:gd name="T23" fmla="*/ 897 h 897"/>
                <a:gd name="T24" fmla="*/ 0 w 670"/>
                <a:gd name="T25" fmla="*/ 897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70" h="897">
                  <a:moveTo>
                    <a:pt x="0" y="897"/>
                  </a:moveTo>
                  <a:lnTo>
                    <a:pt x="0" y="0"/>
                  </a:lnTo>
                  <a:lnTo>
                    <a:pt x="648" y="0"/>
                  </a:lnTo>
                  <a:lnTo>
                    <a:pt x="648" y="107"/>
                  </a:lnTo>
                  <a:lnTo>
                    <a:pt x="118" y="107"/>
                  </a:lnTo>
                  <a:lnTo>
                    <a:pt x="118" y="381"/>
                  </a:lnTo>
                  <a:lnTo>
                    <a:pt x="614" y="381"/>
                  </a:lnTo>
                  <a:lnTo>
                    <a:pt x="614" y="486"/>
                  </a:lnTo>
                  <a:lnTo>
                    <a:pt x="118" y="486"/>
                  </a:lnTo>
                  <a:lnTo>
                    <a:pt x="118" y="791"/>
                  </a:lnTo>
                  <a:lnTo>
                    <a:pt x="670" y="791"/>
                  </a:lnTo>
                  <a:lnTo>
                    <a:pt x="670" y="897"/>
                  </a:lnTo>
                  <a:lnTo>
                    <a:pt x="0" y="89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2" name="Freeform 25">
              <a:extLst>
                <a:ext uri="{FF2B5EF4-FFF2-40B4-BE49-F238E27FC236}">
                  <a16:creationId xmlns="" xmlns:a16="http://schemas.microsoft.com/office/drawing/2014/main" id="{16107809-8223-34F7-2F56-5CDE6C49778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34"/>
              <a:ext cx="88" cy="104"/>
            </a:xfrm>
            <a:custGeom>
              <a:avLst/>
              <a:gdLst>
                <a:gd name="T0" fmla="*/ 784 w 795"/>
                <a:gd name="T1" fmla="*/ 663 h 928"/>
                <a:gd name="T2" fmla="*/ 758 w 795"/>
                <a:gd name="T3" fmla="*/ 728 h 928"/>
                <a:gd name="T4" fmla="*/ 725 w 795"/>
                <a:gd name="T5" fmla="*/ 783 h 928"/>
                <a:gd name="T6" fmla="*/ 683 w 795"/>
                <a:gd name="T7" fmla="*/ 830 h 928"/>
                <a:gd name="T8" fmla="*/ 635 w 795"/>
                <a:gd name="T9" fmla="*/ 868 h 928"/>
                <a:gd name="T10" fmla="*/ 581 w 795"/>
                <a:gd name="T11" fmla="*/ 897 h 928"/>
                <a:gd name="T12" fmla="*/ 522 w 795"/>
                <a:gd name="T13" fmla="*/ 916 h 928"/>
                <a:gd name="T14" fmla="*/ 457 w 795"/>
                <a:gd name="T15" fmla="*/ 925 h 928"/>
                <a:gd name="T16" fmla="*/ 354 w 795"/>
                <a:gd name="T17" fmla="*/ 923 h 928"/>
                <a:gd name="T18" fmla="*/ 262 w 795"/>
                <a:gd name="T19" fmla="*/ 904 h 928"/>
                <a:gd name="T20" fmla="*/ 210 w 795"/>
                <a:gd name="T21" fmla="*/ 882 h 928"/>
                <a:gd name="T22" fmla="*/ 164 w 795"/>
                <a:gd name="T23" fmla="*/ 853 h 928"/>
                <a:gd name="T24" fmla="*/ 107 w 795"/>
                <a:gd name="T25" fmla="*/ 796 h 928"/>
                <a:gd name="T26" fmla="*/ 48 w 795"/>
                <a:gd name="T27" fmla="*/ 697 h 928"/>
                <a:gd name="T28" fmla="*/ 13 w 795"/>
                <a:gd name="T29" fmla="*/ 581 h 928"/>
                <a:gd name="T30" fmla="*/ 0 w 795"/>
                <a:gd name="T31" fmla="*/ 456 h 928"/>
                <a:gd name="T32" fmla="*/ 14 w 795"/>
                <a:gd name="T33" fmla="*/ 326 h 928"/>
                <a:gd name="T34" fmla="*/ 55 w 795"/>
                <a:gd name="T35" fmla="*/ 213 h 928"/>
                <a:gd name="T36" fmla="*/ 120 w 795"/>
                <a:gd name="T37" fmla="*/ 120 h 928"/>
                <a:gd name="T38" fmla="*/ 207 w 795"/>
                <a:gd name="T39" fmla="*/ 55 h 928"/>
                <a:gd name="T40" fmla="*/ 310 w 795"/>
                <a:gd name="T41" fmla="*/ 14 h 928"/>
                <a:gd name="T42" fmla="*/ 424 w 795"/>
                <a:gd name="T43" fmla="*/ 0 h 928"/>
                <a:gd name="T44" fmla="*/ 489 w 795"/>
                <a:gd name="T45" fmla="*/ 5 h 928"/>
                <a:gd name="T46" fmla="*/ 549 w 795"/>
                <a:gd name="T47" fmla="*/ 17 h 928"/>
                <a:gd name="T48" fmla="*/ 602 w 795"/>
                <a:gd name="T49" fmla="*/ 39 h 928"/>
                <a:gd name="T50" fmla="*/ 651 w 795"/>
                <a:gd name="T51" fmla="*/ 68 h 928"/>
                <a:gd name="T52" fmla="*/ 694 w 795"/>
                <a:gd name="T53" fmla="*/ 107 h 928"/>
                <a:gd name="T54" fmla="*/ 729 w 795"/>
                <a:gd name="T55" fmla="*/ 151 h 928"/>
                <a:gd name="T56" fmla="*/ 758 w 795"/>
                <a:gd name="T57" fmla="*/ 202 h 928"/>
                <a:gd name="T58" fmla="*/ 779 w 795"/>
                <a:gd name="T59" fmla="*/ 261 h 928"/>
                <a:gd name="T60" fmla="*/ 635 w 795"/>
                <a:gd name="T61" fmla="*/ 223 h 928"/>
                <a:gd name="T62" fmla="*/ 586 w 795"/>
                <a:gd name="T63" fmla="*/ 159 h 928"/>
                <a:gd name="T64" fmla="*/ 522 w 795"/>
                <a:gd name="T65" fmla="*/ 119 h 928"/>
                <a:gd name="T66" fmla="*/ 444 w 795"/>
                <a:gd name="T67" fmla="*/ 102 h 928"/>
                <a:gd name="T68" fmla="*/ 350 w 795"/>
                <a:gd name="T69" fmla="*/ 109 h 928"/>
                <a:gd name="T70" fmla="*/ 267 w 795"/>
                <a:gd name="T71" fmla="*/ 140 h 928"/>
                <a:gd name="T72" fmla="*/ 203 w 795"/>
                <a:gd name="T73" fmla="*/ 193 h 928"/>
                <a:gd name="T74" fmla="*/ 159 w 795"/>
                <a:gd name="T75" fmla="*/ 264 h 928"/>
                <a:gd name="T76" fmla="*/ 135 w 795"/>
                <a:gd name="T77" fmla="*/ 347 h 928"/>
                <a:gd name="T78" fmla="*/ 124 w 795"/>
                <a:gd name="T79" fmla="*/ 434 h 928"/>
                <a:gd name="T80" fmla="*/ 128 w 795"/>
                <a:gd name="T81" fmla="*/ 538 h 928"/>
                <a:gd name="T82" fmla="*/ 148 w 795"/>
                <a:gd name="T83" fmla="*/ 634 h 928"/>
                <a:gd name="T84" fmla="*/ 187 w 795"/>
                <a:gd name="T85" fmla="*/ 714 h 928"/>
                <a:gd name="T86" fmla="*/ 243 w 795"/>
                <a:gd name="T87" fmla="*/ 772 h 928"/>
                <a:gd name="T88" fmla="*/ 315 w 795"/>
                <a:gd name="T89" fmla="*/ 810 h 928"/>
                <a:gd name="T90" fmla="*/ 392 w 795"/>
                <a:gd name="T91" fmla="*/ 825 h 928"/>
                <a:gd name="T92" fmla="*/ 484 w 795"/>
                <a:gd name="T93" fmla="*/ 818 h 928"/>
                <a:gd name="T94" fmla="*/ 564 w 795"/>
                <a:gd name="T95" fmla="*/ 782 h 928"/>
                <a:gd name="T96" fmla="*/ 606 w 795"/>
                <a:gd name="T97" fmla="*/ 745 h 928"/>
                <a:gd name="T98" fmla="*/ 634 w 795"/>
                <a:gd name="T99" fmla="*/ 707 h 928"/>
                <a:gd name="T100" fmla="*/ 669 w 795"/>
                <a:gd name="T101" fmla="*/ 625 h 9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95" h="928">
                  <a:moveTo>
                    <a:pt x="676" y="598"/>
                  </a:moveTo>
                  <a:lnTo>
                    <a:pt x="795" y="628"/>
                  </a:lnTo>
                  <a:lnTo>
                    <a:pt x="789" y="646"/>
                  </a:lnTo>
                  <a:lnTo>
                    <a:pt x="784" y="663"/>
                  </a:lnTo>
                  <a:lnTo>
                    <a:pt x="779" y="680"/>
                  </a:lnTo>
                  <a:lnTo>
                    <a:pt x="772" y="696"/>
                  </a:lnTo>
                  <a:lnTo>
                    <a:pt x="765" y="712"/>
                  </a:lnTo>
                  <a:lnTo>
                    <a:pt x="758" y="728"/>
                  </a:lnTo>
                  <a:lnTo>
                    <a:pt x="750" y="743"/>
                  </a:lnTo>
                  <a:lnTo>
                    <a:pt x="743" y="756"/>
                  </a:lnTo>
                  <a:lnTo>
                    <a:pt x="733" y="770"/>
                  </a:lnTo>
                  <a:lnTo>
                    <a:pt x="725" y="783"/>
                  </a:lnTo>
                  <a:lnTo>
                    <a:pt x="715" y="796"/>
                  </a:lnTo>
                  <a:lnTo>
                    <a:pt x="704" y="807"/>
                  </a:lnTo>
                  <a:lnTo>
                    <a:pt x="695" y="819"/>
                  </a:lnTo>
                  <a:lnTo>
                    <a:pt x="683" y="830"/>
                  </a:lnTo>
                  <a:lnTo>
                    <a:pt x="672" y="840"/>
                  </a:lnTo>
                  <a:lnTo>
                    <a:pt x="660" y="851"/>
                  </a:lnTo>
                  <a:lnTo>
                    <a:pt x="648" y="860"/>
                  </a:lnTo>
                  <a:lnTo>
                    <a:pt x="635" y="868"/>
                  </a:lnTo>
                  <a:lnTo>
                    <a:pt x="622" y="877"/>
                  </a:lnTo>
                  <a:lnTo>
                    <a:pt x="608" y="884"/>
                  </a:lnTo>
                  <a:lnTo>
                    <a:pt x="596" y="891"/>
                  </a:lnTo>
                  <a:lnTo>
                    <a:pt x="581" y="897"/>
                  </a:lnTo>
                  <a:lnTo>
                    <a:pt x="567" y="903"/>
                  </a:lnTo>
                  <a:lnTo>
                    <a:pt x="552" y="908"/>
                  </a:lnTo>
                  <a:lnTo>
                    <a:pt x="537" y="913"/>
                  </a:lnTo>
                  <a:lnTo>
                    <a:pt x="522" y="916"/>
                  </a:lnTo>
                  <a:lnTo>
                    <a:pt x="506" y="920"/>
                  </a:lnTo>
                  <a:lnTo>
                    <a:pt x="490" y="922"/>
                  </a:lnTo>
                  <a:lnTo>
                    <a:pt x="474" y="924"/>
                  </a:lnTo>
                  <a:lnTo>
                    <a:pt x="457" y="925"/>
                  </a:lnTo>
                  <a:lnTo>
                    <a:pt x="440" y="927"/>
                  </a:lnTo>
                  <a:lnTo>
                    <a:pt x="423" y="928"/>
                  </a:lnTo>
                  <a:lnTo>
                    <a:pt x="387" y="927"/>
                  </a:lnTo>
                  <a:lnTo>
                    <a:pt x="354" y="923"/>
                  </a:lnTo>
                  <a:lnTo>
                    <a:pt x="321" y="919"/>
                  </a:lnTo>
                  <a:lnTo>
                    <a:pt x="291" y="913"/>
                  </a:lnTo>
                  <a:lnTo>
                    <a:pt x="276" y="908"/>
                  </a:lnTo>
                  <a:lnTo>
                    <a:pt x="262" y="904"/>
                  </a:lnTo>
                  <a:lnTo>
                    <a:pt x="249" y="899"/>
                  </a:lnTo>
                  <a:lnTo>
                    <a:pt x="236" y="894"/>
                  </a:lnTo>
                  <a:lnTo>
                    <a:pt x="223" y="888"/>
                  </a:lnTo>
                  <a:lnTo>
                    <a:pt x="210" y="882"/>
                  </a:lnTo>
                  <a:lnTo>
                    <a:pt x="198" y="875"/>
                  </a:lnTo>
                  <a:lnTo>
                    <a:pt x="187" y="868"/>
                  </a:lnTo>
                  <a:lnTo>
                    <a:pt x="175" y="861"/>
                  </a:lnTo>
                  <a:lnTo>
                    <a:pt x="164" y="853"/>
                  </a:lnTo>
                  <a:lnTo>
                    <a:pt x="154" y="845"/>
                  </a:lnTo>
                  <a:lnTo>
                    <a:pt x="144" y="835"/>
                  </a:lnTo>
                  <a:lnTo>
                    <a:pt x="125" y="817"/>
                  </a:lnTo>
                  <a:lnTo>
                    <a:pt x="107" y="796"/>
                  </a:lnTo>
                  <a:lnTo>
                    <a:pt x="90" y="773"/>
                  </a:lnTo>
                  <a:lnTo>
                    <a:pt x="75" y="750"/>
                  </a:lnTo>
                  <a:lnTo>
                    <a:pt x="61" y="724"/>
                  </a:lnTo>
                  <a:lnTo>
                    <a:pt x="48" y="697"/>
                  </a:lnTo>
                  <a:lnTo>
                    <a:pt x="38" y="669"/>
                  </a:lnTo>
                  <a:lnTo>
                    <a:pt x="28" y="640"/>
                  </a:lnTo>
                  <a:lnTo>
                    <a:pt x="20" y="611"/>
                  </a:lnTo>
                  <a:lnTo>
                    <a:pt x="13" y="581"/>
                  </a:lnTo>
                  <a:lnTo>
                    <a:pt x="8" y="551"/>
                  </a:lnTo>
                  <a:lnTo>
                    <a:pt x="4" y="520"/>
                  </a:lnTo>
                  <a:lnTo>
                    <a:pt x="2" y="488"/>
                  </a:lnTo>
                  <a:lnTo>
                    <a:pt x="0" y="456"/>
                  </a:lnTo>
                  <a:lnTo>
                    <a:pt x="2" y="422"/>
                  </a:lnTo>
                  <a:lnTo>
                    <a:pt x="5" y="389"/>
                  </a:lnTo>
                  <a:lnTo>
                    <a:pt x="9" y="357"/>
                  </a:lnTo>
                  <a:lnTo>
                    <a:pt x="14" y="326"/>
                  </a:lnTo>
                  <a:lnTo>
                    <a:pt x="22" y="296"/>
                  </a:lnTo>
                  <a:lnTo>
                    <a:pt x="31" y="267"/>
                  </a:lnTo>
                  <a:lnTo>
                    <a:pt x="42" y="240"/>
                  </a:lnTo>
                  <a:lnTo>
                    <a:pt x="55" y="213"/>
                  </a:lnTo>
                  <a:lnTo>
                    <a:pt x="69" y="187"/>
                  </a:lnTo>
                  <a:lnTo>
                    <a:pt x="85" y="164"/>
                  </a:lnTo>
                  <a:lnTo>
                    <a:pt x="101" y="142"/>
                  </a:lnTo>
                  <a:lnTo>
                    <a:pt x="120" y="120"/>
                  </a:lnTo>
                  <a:lnTo>
                    <a:pt x="139" y="102"/>
                  </a:lnTo>
                  <a:lnTo>
                    <a:pt x="160" y="84"/>
                  </a:lnTo>
                  <a:lnTo>
                    <a:pt x="183" y="68"/>
                  </a:lnTo>
                  <a:lnTo>
                    <a:pt x="207" y="55"/>
                  </a:lnTo>
                  <a:lnTo>
                    <a:pt x="232" y="42"/>
                  </a:lnTo>
                  <a:lnTo>
                    <a:pt x="258" y="30"/>
                  </a:lnTo>
                  <a:lnTo>
                    <a:pt x="284" y="22"/>
                  </a:lnTo>
                  <a:lnTo>
                    <a:pt x="310" y="14"/>
                  </a:lnTo>
                  <a:lnTo>
                    <a:pt x="338" y="8"/>
                  </a:lnTo>
                  <a:lnTo>
                    <a:pt x="367" y="3"/>
                  </a:lnTo>
                  <a:lnTo>
                    <a:pt x="395" y="1"/>
                  </a:lnTo>
                  <a:lnTo>
                    <a:pt x="424" y="0"/>
                  </a:lnTo>
                  <a:lnTo>
                    <a:pt x="441" y="0"/>
                  </a:lnTo>
                  <a:lnTo>
                    <a:pt x="457" y="1"/>
                  </a:lnTo>
                  <a:lnTo>
                    <a:pt x="473" y="2"/>
                  </a:lnTo>
                  <a:lnTo>
                    <a:pt x="489" y="5"/>
                  </a:lnTo>
                  <a:lnTo>
                    <a:pt x="504" y="7"/>
                  </a:lnTo>
                  <a:lnTo>
                    <a:pt x="520" y="10"/>
                  </a:lnTo>
                  <a:lnTo>
                    <a:pt x="534" y="13"/>
                  </a:lnTo>
                  <a:lnTo>
                    <a:pt x="549" y="17"/>
                  </a:lnTo>
                  <a:lnTo>
                    <a:pt x="563" y="22"/>
                  </a:lnTo>
                  <a:lnTo>
                    <a:pt x="577" y="27"/>
                  </a:lnTo>
                  <a:lnTo>
                    <a:pt x="589" y="32"/>
                  </a:lnTo>
                  <a:lnTo>
                    <a:pt x="602" y="39"/>
                  </a:lnTo>
                  <a:lnTo>
                    <a:pt x="615" y="45"/>
                  </a:lnTo>
                  <a:lnTo>
                    <a:pt x="628" y="52"/>
                  </a:lnTo>
                  <a:lnTo>
                    <a:pt x="639" y="60"/>
                  </a:lnTo>
                  <a:lnTo>
                    <a:pt x="651" y="68"/>
                  </a:lnTo>
                  <a:lnTo>
                    <a:pt x="663" y="78"/>
                  </a:lnTo>
                  <a:lnTo>
                    <a:pt x="673" y="86"/>
                  </a:lnTo>
                  <a:lnTo>
                    <a:pt x="684" y="96"/>
                  </a:lnTo>
                  <a:lnTo>
                    <a:pt x="694" y="107"/>
                  </a:lnTo>
                  <a:lnTo>
                    <a:pt x="703" y="117"/>
                  </a:lnTo>
                  <a:lnTo>
                    <a:pt x="712" y="128"/>
                  </a:lnTo>
                  <a:lnTo>
                    <a:pt x="720" y="140"/>
                  </a:lnTo>
                  <a:lnTo>
                    <a:pt x="729" y="151"/>
                  </a:lnTo>
                  <a:lnTo>
                    <a:pt x="736" y="163"/>
                  </a:lnTo>
                  <a:lnTo>
                    <a:pt x="744" y="176"/>
                  </a:lnTo>
                  <a:lnTo>
                    <a:pt x="751" y="190"/>
                  </a:lnTo>
                  <a:lnTo>
                    <a:pt x="758" y="202"/>
                  </a:lnTo>
                  <a:lnTo>
                    <a:pt x="764" y="216"/>
                  </a:lnTo>
                  <a:lnTo>
                    <a:pt x="769" y="231"/>
                  </a:lnTo>
                  <a:lnTo>
                    <a:pt x="775" y="246"/>
                  </a:lnTo>
                  <a:lnTo>
                    <a:pt x="779" y="261"/>
                  </a:lnTo>
                  <a:lnTo>
                    <a:pt x="662" y="288"/>
                  </a:lnTo>
                  <a:lnTo>
                    <a:pt x="654" y="265"/>
                  </a:lnTo>
                  <a:lnTo>
                    <a:pt x="645" y="243"/>
                  </a:lnTo>
                  <a:lnTo>
                    <a:pt x="635" y="223"/>
                  </a:lnTo>
                  <a:lnTo>
                    <a:pt x="623" y="204"/>
                  </a:lnTo>
                  <a:lnTo>
                    <a:pt x="612" y="187"/>
                  </a:lnTo>
                  <a:lnTo>
                    <a:pt x="600" y="171"/>
                  </a:lnTo>
                  <a:lnTo>
                    <a:pt x="586" y="159"/>
                  </a:lnTo>
                  <a:lnTo>
                    <a:pt x="571" y="146"/>
                  </a:lnTo>
                  <a:lnTo>
                    <a:pt x="556" y="135"/>
                  </a:lnTo>
                  <a:lnTo>
                    <a:pt x="540" y="127"/>
                  </a:lnTo>
                  <a:lnTo>
                    <a:pt x="522" y="119"/>
                  </a:lnTo>
                  <a:lnTo>
                    <a:pt x="504" y="113"/>
                  </a:lnTo>
                  <a:lnTo>
                    <a:pt x="485" y="108"/>
                  </a:lnTo>
                  <a:lnTo>
                    <a:pt x="465" y="104"/>
                  </a:lnTo>
                  <a:lnTo>
                    <a:pt x="444" y="102"/>
                  </a:lnTo>
                  <a:lnTo>
                    <a:pt x="422" y="101"/>
                  </a:lnTo>
                  <a:lnTo>
                    <a:pt x="397" y="102"/>
                  </a:lnTo>
                  <a:lnTo>
                    <a:pt x="372" y="104"/>
                  </a:lnTo>
                  <a:lnTo>
                    <a:pt x="350" y="109"/>
                  </a:lnTo>
                  <a:lnTo>
                    <a:pt x="327" y="114"/>
                  </a:lnTo>
                  <a:lnTo>
                    <a:pt x="306" y="120"/>
                  </a:lnTo>
                  <a:lnTo>
                    <a:pt x="286" y="129"/>
                  </a:lnTo>
                  <a:lnTo>
                    <a:pt x="267" y="140"/>
                  </a:lnTo>
                  <a:lnTo>
                    <a:pt x="250" y="151"/>
                  </a:lnTo>
                  <a:lnTo>
                    <a:pt x="233" y="164"/>
                  </a:lnTo>
                  <a:lnTo>
                    <a:pt x="217" y="178"/>
                  </a:lnTo>
                  <a:lnTo>
                    <a:pt x="203" y="193"/>
                  </a:lnTo>
                  <a:lnTo>
                    <a:pt x="190" y="209"/>
                  </a:lnTo>
                  <a:lnTo>
                    <a:pt x="178" y="227"/>
                  </a:lnTo>
                  <a:lnTo>
                    <a:pt x="169" y="245"/>
                  </a:lnTo>
                  <a:lnTo>
                    <a:pt x="159" y="264"/>
                  </a:lnTo>
                  <a:lnTo>
                    <a:pt x="152" y="284"/>
                  </a:lnTo>
                  <a:lnTo>
                    <a:pt x="145" y="305"/>
                  </a:lnTo>
                  <a:lnTo>
                    <a:pt x="139" y="327"/>
                  </a:lnTo>
                  <a:lnTo>
                    <a:pt x="135" y="347"/>
                  </a:lnTo>
                  <a:lnTo>
                    <a:pt x="130" y="369"/>
                  </a:lnTo>
                  <a:lnTo>
                    <a:pt x="127" y="391"/>
                  </a:lnTo>
                  <a:lnTo>
                    <a:pt x="125" y="412"/>
                  </a:lnTo>
                  <a:lnTo>
                    <a:pt x="124" y="434"/>
                  </a:lnTo>
                  <a:lnTo>
                    <a:pt x="123" y="456"/>
                  </a:lnTo>
                  <a:lnTo>
                    <a:pt x="124" y="484"/>
                  </a:lnTo>
                  <a:lnTo>
                    <a:pt x="125" y="512"/>
                  </a:lnTo>
                  <a:lnTo>
                    <a:pt x="128" y="538"/>
                  </a:lnTo>
                  <a:lnTo>
                    <a:pt x="131" y="564"/>
                  </a:lnTo>
                  <a:lnTo>
                    <a:pt x="137" y="588"/>
                  </a:lnTo>
                  <a:lnTo>
                    <a:pt x="142" y="612"/>
                  </a:lnTo>
                  <a:lnTo>
                    <a:pt x="148" y="634"/>
                  </a:lnTo>
                  <a:lnTo>
                    <a:pt x="157" y="656"/>
                  </a:lnTo>
                  <a:lnTo>
                    <a:pt x="165" y="677"/>
                  </a:lnTo>
                  <a:lnTo>
                    <a:pt x="176" y="696"/>
                  </a:lnTo>
                  <a:lnTo>
                    <a:pt x="187" y="714"/>
                  </a:lnTo>
                  <a:lnTo>
                    <a:pt x="200" y="731"/>
                  </a:lnTo>
                  <a:lnTo>
                    <a:pt x="212" y="746"/>
                  </a:lnTo>
                  <a:lnTo>
                    <a:pt x="227" y="760"/>
                  </a:lnTo>
                  <a:lnTo>
                    <a:pt x="243" y="772"/>
                  </a:lnTo>
                  <a:lnTo>
                    <a:pt x="260" y="784"/>
                  </a:lnTo>
                  <a:lnTo>
                    <a:pt x="278" y="794"/>
                  </a:lnTo>
                  <a:lnTo>
                    <a:pt x="296" y="802"/>
                  </a:lnTo>
                  <a:lnTo>
                    <a:pt x="315" y="810"/>
                  </a:lnTo>
                  <a:lnTo>
                    <a:pt x="334" y="815"/>
                  </a:lnTo>
                  <a:lnTo>
                    <a:pt x="353" y="820"/>
                  </a:lnTo>
                  <a:lnTo>
                    <a:pt x="373" y="823"/>
                  </a:lnTo>
                  <a:lnTo>
                    <a:pt x="392" y="825"/>
                  </a:lnTo>
                  <a:lnTo>
                    <a:pt x="413" y="825"/>
                  </a:lnTo>
                  <a:lnTo>
                    <a:pt x="437" y="824"/>
                  </a:lnTo>
                  <a:lnTo>
                    <a:pt x="460" y="822"/>
                  </a:lnTo>
                  <a:lnTo>
                    <a:pt x="484" y="818"/>
                  </a:lnTo>
                  <a:lnTo>
                    <a:pt x="505" y="812"/>
                  </a:lnTo>
                  <a:lnTo>
                    <a:pt x="525" y="803"/>
                  </a:lnTo>
                  <a:lnTo>
                    <a:pt x="546" y="794"/>
                  </a:lnTo>
                  <a:lnTo>
                    <a:pt x="564" y="782"/>
                  </a:lnTo>
                  <a:lnTo>
                    <a:pt x="582" y="768"/>
                  </a:lnTo>
                  <a:lnTo>
                    <a:pt x="590" y="761"/>
                  </a:lnTo>
                  <a:lnTo>
                    <a:pt x="599" y="753"/>
                  </a:lnTo>
                  <a:lnTo>
                    <a:pt x="606" y="745"/>
                  </a:lnTo>
                  <a:lnTo>
                    <a:pt x="614" y="736"/>
                  </a:lnTo>
                  <a:lnTo>
                    <a:pt x="621" y="727"/>
                  </a:lnTo>
                  <a:lnTo>
                    <a:pt x="628" y="717"/>
                  </a:lnTo>
                  <a:lnTo>
                    <a:pt x="634" y="707"/>
                  </a:lnTo>
                  <a:lnTo>
                    <a:pt x="640" y="697"/>
                  </a:lnTo>
                  <a:lnTo>
                    <a:pt x="651" y="674"/>
                  </a:lnTo>
                  <a:lnTo>
                    <a:pt x="661" y="651"/>
                  </a:lnTo>
                  <a:lnTo>
                    <a:pt x="669" y="625"/>
                  </a:lnTo>
                  <a:lnTo>
                    <a:pt x="676" y="5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3" name="Freeform 26">
              <a:extLst>
                <a:ext uri="{FF2B5EF4-FFF2-40B4-BE49-F238E27FC236}">
                  <a16:creationId xmlns="" xmlns:a16="http://schemas.microsoft.com/office/drawing/2014/main" id="{B57C3A48-2E5D-B83C-CD63-D84B097162DF}"/>
                </a:ext>
              </a:extLst>
            </p:cNvPr>
            <p:cNvSpPr>
              <a:spLocks/>
            </p:cNvSpPr>
            <p:nvPr/>
          </p:nvSpPr>
          <p:spPr bwMode="auto">
            <a:xfrm>
              <a:off x="5406" y="236"/>
              <a:ext cx="70" cy="100"/>
            </a:xfrm>
            <a:custGeom>
              <a:avLst/>
              <a:gdLst>
                <a:gd name="T0" fmla="*/ 118 w 627"/>
                <a:gd name="T1" fmla="*/ 0 h 897"/>
                <a:gd name="T2" fmla="*/ 138 w 627"/>
                <a:gd name="T3" fmla="*/ 393 h 897"/>
                <a:gd name="T4" fmla="*/ 172 w 627"/>
                <a:gd name="T5" fmla="*/ 388 h 897"/>
                <a:gd name="T6" fmla="*/ 201 w 627"/>
                <a:gd name="T7" fmla="*/ 381 h 897"/>
                <a:gd name="T8" fmla="*/ 223 w 627"/>
                <a:gd name="T9" fmla="*/ 369 h 897"/>
                <a:gd name="T10" fmla="*/ 242 w 627"/>
                <a:gd name="T11" fmla="*/ 352 h 897"/>
                <a:gd name="T12" fmla="*/ 260 w 627"/>
                <a:gd name="T13" fmla="*/ 326 h 897"/>
                <a:gd name="T14" fmla="*/ 281 w 627"/>
                <a:gd name="T15" fmla="*/ 287 h 897"/>
                <a:gd name="T16" fmla="*/ 304 w 627"/>
                <a:gd name="T17" fmla="*/ 238 h 897"/>
                <a:gd name="T18" fmla="*/ 335 w 627"/>
                <a:gd name="T19" fmla="*/ 169 h 897"/>
                <a:gd name="T20" fmla="*/ 366 w 627"/>
                <a:gd name="T21" fmla="*/ 108 h 897"/>
                <a:gd name="T22" fmla="*/ 385 w 627"/>
                <a:gd name="T23" fmla="*/ 77 h 897"/>
                <a:gd name="T24" fmla="*/ 400 w 627"/>
                <a:gd name="T25" fmla="*/ 60 h 897"/>
                <a:gd name="T26" fmla="*/ 417 w 627"/>
                <a:gd name="T27" fmla="*/ 45 h 897"/>
                <a:gd name="T28" fmla="*/ 436 w 627"/>
                <a:gd name="T29" fmla="*/ 31 h 897"/>
                <a:gd name="T30" fmla="*/ 459 w 627"/>
                <a:gd name="T31" fmla="*/ 19 h 897"/>
                <a:gd name="T32" fmla="*/ 482 w 627"/>
                <a:gd name="T33" fmla="*/ 10 h 897"/>
                <a:gd name="T34" fmla="*/ 507 w 627"/>
                <a:gd name="T35" fmla="*/ 3 h 897"/>
                <a:gd name="T36" fmla="*/ 533 w 627"/>
                <a:gd name="T37" fmla="*/ 0 h 897"/>
                <a:gd name="T38" fmla="*/ 577 w 627"/>
                <a:gd name="T39" fmla="*/ 0 h 897"/>
                <a:gd name="T40" fmla="*/ 613 w 627"/>
                <a:gd name="T41" fmla="*/ 0 h 897"/>
                <a:gd name="T42" fmla="*/ 618 w 627"/>
                <a:gd name="T43" fmla="*/ 103 h 897"/>
                <a:gd name="T44" fmla="*/ 595 w 627"/>
                <a:gd name="T45" fmla="*/ 103 h 897"/>
                <a:gd name="T46" fmla="*/ 571 w 627"/>
                <a:gd name="T47" fmla="*/ 102 h 897"/>
                <a:gd name="T48" fmla="*/ 544 w 627"/>
                <a:gd name="T49" fmla="*/ 104 h 897"/>
                <a:gd name="T50" fmla="*/ 522 w 627"/>
                <a:gd name="T51" fmla="*/ 110 h 897"/>
                <a:gd name="T52" fmla="*/ 502 w 627"/>
                <a:gd name="T53" fmla="*/ 118 h 897"/>
                <a:gd name="T54" fmla="*/ 486 w 627"/>
                <a:gd name="T55" fmla="*/ 130 h 897"/>
                <a:gd name="T56" fmla="*/ 472 w 627"/>
                <a:gd name="T57" fmla="*/ 148 h 897"/>
                <a:gd name="T58" fmla="*/ 457 w 627"/>
                <a:gd name="T59" fmla="*/ 173 h 897"/>
                <a:gd name="T60" fmla="*/ 440 w 627"/>
                <a:gd name="T61" fmla="*/ 206 h 897"/>
                <a:gd name="T62" fmla="*/ 421 w 627"/>
                <a:gd name="T63" fmla="*/ 248 h 897"/>
                <a:gd name="T64" fmla="*/ 400 w 627"/>
                <a:gd name="T65" fmla="*/ 299 h 897"/>
                <a:gd name="T66" fmla="*/ 380 w 627"/>
                <a:gd name="T67" fmla="*/ 340 h 897"/>
                <a:gd name="T68" fmla="*/ 362 w 627"/>
                <a:gd name="T69" fmla="*/ 371 h 897"/>
                <a:gd name="T70" fmla="*/ 346 w 627"/>
                <a:gd name="T71" fmla="*/ 390 h 897"/>
                <a:gd name="T72" fmla="*/ 311 w 627"/>
                <a:gd name="T73" fmla="*/ 417 h 897"/>
                <a:gd name="T74" fmla="*/ 271 w 627"/>
                <a:gd name="T75" fmla="*/ 438 h 897"/>
                <a:gd name="T76" fmla="*/ 293 w 627"/>
                <a:gd name="T77" fmla="*/ 446 h 897"/>
                <a:gd name="T78" fmla="*/ 314 w 627"/>
                <a:gd name="T79" fmla="*/ 457 h 897"/>
                <a:gd name="T80" fmla="*/ 335 w 627"/>
                <a:gd name="T81" fmla="*/ 472 h 897"/>
                <a:gd name="T82" fmla="*/ 358 w 627"/>
                <a:gd name="T83" fmla="*/ 490 h 897"/>
                <a:gd name="T84" fmla="*/ 379 w 627"/>
                <a:gd name="T85" fmla="*/ 512 h 897"/>
                <a:gd name="T86" fmla="*/ 400 w 627"/>
                <a:gd name="T87" fmla="*/ 537 h 897"/>
                <a:gd name="T88" fmla="*/ 442 w 627"/>
                <a:gd name="T89" fmla="*/ 599 h 897"/>
                <a:gd name="T90" fmla="*/ 480 w 627"/>
                <a:gd name="T91" fmla="*/ 897 h 897"/>
                <a:gd name="T92" fmla="*/ 315 w 627"/>
                <a:gd name="T93" fmla="*/ 630 h 897"/>
                <a:gd name="T94" fmla="*/ 286 w 627"/>
                <a:gd name="T95" fmla="*/ 587 h 897"/>
                <a:gd name="T96" fmla="*/ 260 w 627"/>
                <a:gd name="T97" fmla="*/ 552 h 897"/>
                <a:gd name="T98" fmla="*/ 237 w 627"/>
                <a:gd name="T99" fmla="*/ 525 h 897"/>
                <a:gd name="T100" fmla="*/ 215 w 627"/>
                <a:gd name="T101" fmla="*/ 506 h 897"/>
                <a:gd name="T102" fmla="*/ 191 w 627"/>
                <a:gd name="T103" fmla="*/ 493 h 897"/>
                <a:gd name="T104" fmla="*/ 165 w 627"/>
                <a:gd name="T105" fmla="*/ 483 h 897"/>
                <a:gd name="T106" fmla="*/ 134 w 627"/>
                <a:gd name="T107" fmla="*/ 478 h 897"/>
                <a:gd name="T108" fmla="*/ 118 w 627"/>
                <a:gd name="T109" fmla="*/ 897 h 897"/>
                <a:gd name="T110" fmla="*/ 0 w 627"/>
                <a:gd name="T111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27" h="897">
                  <a:moveTo>
                    <a:pt x="0" y="0"/>
                  </a:moveTo>
                  <a:lnTo>
                    <a:pt x="118" y="0"/>
                  </a:lnTo>
                  <a:lnTo>
                    <a:pt x="118" y="393"/>
                  </a:lnTo>
                  <a:lnTo>
                    <a:pt x="138" y="393"/>
                  </a:lnTo>
                  <a:lnTo>
                    <a:pt x="156" y="392"/>
                  </a:lnTo>
                  <a:lnTo>
                    <a:pt x="172" y="388"/>
                  </a:lnTo>
                  <a:lnTo>
                    <a:pt x="187" y="385"/>
                  </a:lnTo>
                  <a:lnTo>
                    <a:pt x="201" y="381"/>
                  </a:lnTo>
                  <a:lnTo>
                    <a:pt x="213" y="376"/>
                  </a:lnTo>
                  <a:lnTo>
                    <a:pt x="223" y="369"/>
                  </a:lnTo>
                  <a:lnTo>
                    <a:pt x="233" y="362"/>
                  </a:lnTo>
                  <a:lnTo>
                    <a:pt x="242" y="352"/>
                  </a:lnTo>
                  <a:lnTo>
                    <a:pt x="250" y="340"/>
                  </a:lnTo>
                  <a:lnTo>
                    <a:pt x="260" y="326"/>
                  </a:lnTo>
                  <a:lnTo>
                    <a:pt x="270" y="307"/>
                  </a:lnTo>
                  <a:lnTo>
                    <a:pt x="281" y="287"/>
                  </a:lnTo>
                  <a:lnTo>
                    <a:pt x="293" y="265"/>
                  </a:lnTo>
                  <a:lnTo>
                    <a:pt x="304" y="238"/>
                  </a:lnTo>
                  <a:lnTo>
                    <a:pt x="317" y="210"/>
                  </a:lnTo>
                  <a:lnTo>
                    <a:pt x="335" y="169"/>
                  </a:lnTo>
                  <a:lnTo>
                    <a:pt x="351" y="135"/>
                  </a:lnTo>
                  <a:lnTo>
                    <a:pt x="366" y="108"/>
                  </a:lnTo>
                  <a:lnTo>
                    <a:pt x="379" y="85"/>
                  </a:lnTo>
                  <a:lnTo>
                    <a:pt x="385" y="77"/>
                  </a:lnTo>
                  <a:lnTo>
                    <a:pt x="393" y="68"/>
                  </a:lnTo>
                  <a:lnTo>
                    <a:pt x="400" y="60"/>
                  </a:lnTo>
                  <a:lnTo>
                    <a:pt x="409" y="52"/>
                  </a:lnTo>
                  <a:lnTo>
                    <a:pt x="417" y="45"/>
                  </a:lnTo>
                  <a:lnTo>
                    <a:pt x="427" y="37"/>
                  </a:lnTo>
                  <a:lnTo>
                    <a:pt x="436" y="31"/>
                  </a:lnTo>
                  <a:lnTo>
                    <a:pt x="448" y="25"/>
                  </a:lnTo>
                  <a:lnTo>
                    <a:pt x="459" y="19"/>
                  </a:lnTo>
                  <a:lnTo>
                    <a:pt x="470" y="14"/>
                  </a:lnTo>
                  <a:lnTo>
                    <a:pt x="482" y="10"/>
                  </a:lnTo>
                  <a:lnTo>
                    <a:pt x="495" y="5"/>
                  </a:lnTo>
                  <a:lnTo>
                    <a:pt x="507" y="3"/>
                  </a:lnTo>
                  <a:lnTo>
                    <a:pt x="519" y="1"/>
                  </a:lnTo>
                  <a:lnTo>
                    <a:pt x="533" y="0"/>
                  </a:lnTo>
                  <a:lnTo>
                    <a:pt x="546" y="0"/>
                  </a:lnTo>
                  <a:lnTo>
                    <a:pt x="577" y="0"/>
                  </a:lnTo>
                  <a:lnTo>
                    <a:pt x="598" y="0"/>
                  </a:lnTo>
                  <a:lnTo>
                    <a:pt x="613" y="0"/>
                  </a:lnTo>
                  <a:lnTo>
                    <a:pt x="618" y="1"/>
                  </a:lnTo>
                  <a:lnTo>
                    <a:pt x="618" y="103"/>
                  </a:lnTo>
                  <a:lnTo>
                    <a:pt x="610" y="103"/>
                  </a:lnTo>
                  <a:lnTo>
                    <a:pt x="595" y="103"/>
                  </a:lnTo>
                  <a:lnTo>
                    <a:pt x="579" y="102"/>
                  </a:lnTo>
                  <a:lnTo>
                    <a:pt x="571" y="102"/>
                  </a:lnTo>
                  <a:lnTo>
                    <a:pt x="557" y="103"/>
                  </a:lnTo>
                  <a:lnTo>
                    <a:pt x="544" y="104"/>
                  </a:lnTo>
                  <a:lnTo>
                    <a:pt x="532" y="107"/>
                  </a:lnTo>
                  <a:lnTo>
                    <a:pt x="522" y="110"/>
                  </a:lnTo>
                  <a:lnTo>
                    <a:pt x="511" y="113"/>
                  </a:lnTo>
                  <a:lnTo>
                    <a:pt x="502" y="118"/>
                  </a:lnTo>
                  <a:lnTo>
                    <a:pt x="494" y="124"/>
                  </a:lnTo>
                  <a:lnTo>
                    <a:pt x="486" y="130"/>
                  </a:lnTo>
                  <a:lnTo>
                    <a:pt x="479" y="138"/>
                  </a:lnTo>
                  <a:lnTo>
                    <a:pt x="472" y="148"/>
                  </a:lnTo>
                  <a:lnTo>
                    <a:pt x="464" y="160"/>
                  </a:lnTo>
                  <a:lnTo>
                    <a:pt x="457" y="173"/>
                  </a:lnTo>
                  <a:lnTo>
                    <a:pt x="448" y="188"/>
                  </a:lnTo>
                  <a:lnTo>
                    <a:pt x="440" y="206"/>
                  </a:lnTo>
                  <a:lnTo>
                    <a:pt x="431" y="226"/>
                  </a:lnTo>
                  <a:lnTo>
                    <a:pt x="421" y="248"/>
                  </a:lnTo>
                  <a:lnTo>
                    <a:pt x="411" y="275"/>
                  </a:lnTo>
                  <a:lnTo>
                    <a:pt x="400" y="299"/>
                  </a:lnTo>
                  <a:lnTo>
                    <a:pt x="390" y="321"/>
                  </a:lnTo>
                  <a:lnTo>
                    <a:pt x="380" y="340"/>
                  </a:lnTo>
                  <a:lnTo>
                    <a:pt x="371" y="356"/>
                  </a:lnTo>
                  <a:lnTo>
                    <a:pt x="362" y="371"/>
                  </a:lnTo>
                  <a:lnTo>
                    <a:pt x="353" y="382"/>
                  </a:lnTo>
                  <a:lnTo>
                    <a:pt x="346" y="390"/>
                  </a:lnTo>
                  <a:lnTo>
                    <a:pt x="329" y="405"/>
                  </a:lnTo>
                  <a:lnTo>
                    <a:pt x="311" y="417"/>
                  </a:lnTo>
                  <a:lnTo>
                    <a:pt x="292" y="429"/>
                  </a:lnTo>
                  <a:lnTo>
                    <a:pt x="271" y="438"/>
                  </a:lnTo>
                  <a:lnTo>
                    <a:pt x="282" y="441"/>
                  </a:lnTo>
                  <a:lnTo>
                    <a:pt x="293" y="446"/>
                  </a:lnTo>
                  <a:lnTo>
                    <a:pt x="303" y="451"/>
                  </a:lnTo>
                  <a:lnTo>
                    <a:pt x="314" y="457"/>
                  </a:lnTo>
                  <a:lnTo>
                    <a:pt x="325" y="464"/>
                  </a:lnTo>
                  <a:lnTo>
                    <a:pt x="335" y="472"/>
                  </a:lnTo>
                  <a:lnTo>
                    <a:pt x="346" y="481"/>
                  </a:lnTo>
                  <a:lnTo>
                    <a:pt x="358" y="490"/>
                  </a:lnTo>
                  <a:lnTo>
                    <a:pt x="368" y="501"/>
                  </a:lnTo>
                  <a:lnTo>
                    <a:pt x="379" y="512"/>
                  </a:lnTo>
                  <a:lnTo>
                    <a:pt x="390" y="524"/>
                  </a:lnTo>
                  <a:lnTo>
                    <a:pt x="400" y="537"/>
                  </a:lnTo>
                  <a:lnTo>
                    <a:pt x="421" y="566"/>
                  </a:lnTo>
                  <a:lnTo>
                    <a:pt x="442" y="599"/>
                  </a:lnTo>
                  <a:lnTo>
                    <a:pt x="627" y="897"/>
                  </a:lnTo>
                  <a:lnTo>
                    <a:pt x="480" y="897"/>
                  </a:lnTo>
                  <a:lnTo>
                    <a:pt x="330" y="653"/>
                  </a:lnTo>
                  <a:lnTo>
                    <a:pt x="315" y="630"/>
                  </a:lnTo>
                  <a:lnTo>
                    <a:pt x="300" y="607"/>
                  </a:lnTo>
                  <a:lnTo>
                    <a:pt x="286" y="587"/>
                  </a:lnTo>
                  <a:lnTo>
                    <a:pt x="272" y="568"/>
                  </a:lnTo>
                  <a:lnTo>
                    <a:pt x="260" y="552"/>
                  </a:lnTo>
                  <a:lnTo>
                    <a:pt x="248" y="538"/>
                  </a:lnTo>
                  <a:lnTo>
                    <a:pt x="237" y="525"/>
                  </a:lnTo>
                  <a:lnTo>
                    <a:pt x="227" y="515"/>
                  </a:lnTo>
                  <a:lnTo>
                    <a:pt x="215" y="506"/>
                  </a:lnTo>
                  <a:lnTo>
                    <a:pt x="204" y="499"/>
                  </a:lnTo>
                  <a:lnTo>
                    <a:pt x="191" y="493"/>
                  </a:lnTo>
                  <a:lnTo>
                    <a:pt x="179" y="487"/>
                  </a:lnTo>
                  <a:lnTo>
                    <a:pt x="165" y="483"/>
                  </a:lnTo>
                  <a:lnTo>
                    <a:pt x="150" y="480"/>
                  </a:lnTo>
                  <a:lnTo>
                    <a:pt x="134" y="478"/>
                  </a:lnTo>
                  <a:lnTo>
                    <a:pt x="118" y="478"/>
                  </a:lnTo>
                  <a:lnTo>
                    <a:pt x="118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4" name="Freeform 27">
              <a:extLst>
                <a:ext uri="{FF2B5EF4-FFF2-40B4-BE49-F238E27FC236}">
                  <a16:creationId xmlns="" xmlns:a16="http://schemas.microsoft.com/office/drawing/2014/main" id="{B02E0220-8274-939A-1144-2FAE981F4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488" y="236"/>
              <a:ext cx="78" cy="100"/>
            </a:xfrm>
            <a:custGeom>
              <a:avLst/>
              <a:gdLst>
                <a:gd name="T0" fmla="*/ 0 w 705"/>
                <a:gd name="T1" fmla="*/ 0 h 897"/>
                <a:gd name="T2" fmla="*/ 108 w 705"/>
                <a:gd name="T3" fmla="*/ 0 h 897"/>
                <a:gd name="T4" fmla="*/ 108 w 705"/>
                <a:gd name="T5" fmla="*/ 711 h 897"/>
                <a:gd name="T6" fmla="*/ 585 w 705"/>
                <a:gd name="T7" fmla="*/ 0 h 897"/>
                <a:gd name="T8" fmla="*/ 705 w 705"/>
                <a:gd name="T9" fmla="*/ 0 h 897"/>
                <a:gd name="T10" fmla="*/ 705 w 705"/>
                <a:gd name="T11" fmla="*/ 897 h 897"/>
                <a:gd name="T12" fmla="*/ 597 w 705"/>
                <a:gd name="T13" fmla="*/ 897 h 897"/>
                <a:gd name="T14" fmla="*/ 597 w 705"/>
                <a:gd name="T15" fmla="*/ 188 h 897"/>
                <a:gd name="T16" fmla="*/ 118 w 705"/>
                <a:gd name="T17" fmla="*/ 897 h 897"/>
                <a:gd name="T18" fmla="*/ 0 w 705"/>
                <a:gd name="T19" fmla="*/ 897 h 897"/>
                <a:gd name="T20" fmla="*/ 0 w 705"/>
                <a:gd name="T21" fmla="*/ 0 h 8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705" h="897">
                  <a:moveTo>
                    <a:pt x="0" y="0"/>
                  </a:moveTo>
                  <a:lnTo>
                    <a:pt x="108" y="0"/>
                  </a:lnTo>
                  <a:lnTo>
                    <a:pt x="108" y="711"/>
                  </a:lnTo>
                  <a:lnTo>
                    <a:pt x="585" y="0"/>
                  </a:lnTo>
                  <a:lnTo>
                    <a:pt x="705" y="0"/>
                  </a:lnTo>
                  <a:lnTo>
                    <a:pt x="705" y="897"/>
                  </a:lnTo>
                  <a:lnTo>
                    <a:pt x="597" y="897"/>
                  </a:lnTo>
                  <a:lnTo>
                    <a:pt x="597" y="188"/>
                  </a:lnTo>
                  <a:lnTo>
                    <a:pt x="118" y="897"/>
                  </a:lnTo>
                  <a:lnTo>
                    <a:pt x="0" y="89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5" name="Freeform 28">
              <a:extLst>
                <a:ext uri="{FF2B5EF4-FFF2-40B4-BE49-F238E27FC236}">
                  <a16:creationId xmlns="" xmlns:a16="http://schemas.microsoft.com/office/drawing/2014/main" id="{8424478F-84AE-DF2D-B82C-C7DB934E591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88" y="212"/>
              <a:ext cx="78" cy="124"/>
            </a:xfrm>
            <a:custGeom>
              <a:avLst/>
              <a:gdLst>
                <a:gd name="T0" fmla="*/ 108 w 705"/>
                <a:gd name="T1" fmla="*/ 213 h 1110"/>
                <a:gd name="T2" fmla="*/ 586 w 705"/>
                <a:gd name="T3" fmla="*/ 213 h 1110"/>
                <a:gd name="T4" fmla="*/ 705 w 705"/>
                <a:gd name="T5" fmla="*/ 1110 h 1110"/>
                <a:gd name="T6" fmla="*/ 597 w 705"/>
                <a:gd name="T7" fmla="*/ 401 h 1110"/>
                <a:gd name="T8" fmla="*/ 0 w 705"/>
                <a:gd name="T9" fmla="*/ 1110 h 1110"/>
                <a:gd name="T10" fmla="*/ 446 w 705"/>
                <a:gd name="T11" fmla="*/ 0 h 1110"/>
                <a:gd name="T12" fmla="*/ 519 w 705"/>
                <a:gd name="T13" fmla="*/ 19 h 1110"/>
                <a:gd name="T14" fmla="*/ 510 w 705"/>
                <a:gd name="T15" fmla="*/ 53 h 1110"/>
                <a:gd name="T16" fmla="*/ 496 w 705"/>
                <a:gd name="T17" fmla="*/ 81 h 1110"/>
                <a:gd name="T18" fmla="*/ 477 w 705"/>
                <a:gd name="T19" fmla="*/ 107 h 1110"/>
                <a:gd name="T20" fmla="*/ 454 w 705"/>
                <a:gd name="T21" fmla="*/ 127 h 1110"/>
                <a:gd name="T22" fmla="*/ 426 w 705"/>
                <a:gd name="T23" fmla="*/ 142 h 1110"/>
                <a:gd name="T24" fmla="*/ 395 w 705"/>
                <a:gd name="T25" fmla="*/ 153 h 1110"/>
                <a:gd name="T26" fmla="*/ 360 w 705"/>
                <a:gd name="T27" fmla="*/ 158 h 1110"/>
                <a:gd name="T28" fmla="*/ 323 w 705"/>
                <a:gd name="T29" fmla="*/ 158 h 1110"/>
                <a:gd name="T30" fmla="*/ 287 w 705"/>
                <a:gd name="T31" fmla="*/ 153 h 1110"/>
                <a:gd name="T32" fmla="*/ 256 w 705"/>
                <a:gd name="T33" fmla="*/ 143 h 1110"/>
                <a:gd name="T34" fmla="*/ 228 w 705"/>
                <a:gd name="T35" fmla="*/ 127 h 1110"/>
                <a:gd name="T36" fmla="*/ 205 w 705"/>
                <a:gd name="T37" fmla="*/ 107 h 1110"/>
                <a:gd name="T38" fmla="*/ 186 w 705"/>
                <a:gd name="T39" fmla="*/ 82 h 1110"/>
                <a:gd name="T40" fmla="*/ 173 w 705"/>
                <a:gd name="T41" fmla="*/ 53 h 1110"/>
                <a:gd name="T42" fmla="*/ 163 w 705"/>
                <a:gd name="T43" fmla="*/ 19 h 1110"/>
                <a:gd name="T44" fmla="*/ 235 w 705"/>
                <a:gd name="T45" fmla="*/ 0 h 1110"/>
                <a:gd name="T46" fmla="*/ 241 w 705"/>
                <a:gd name="T47" fmla="*/ 20 h 1110"/>
                <a:gd name="T48" fmla="*/ 248 w 705"/>
                <a:gd name="T49" fmla="*/ 37 h 1110"/>
                <a:gd name="T50" fmla="*/ 258 w 705"/>
                <a:gd name="T51" fmla="*/ 50 h 1110"/>
                <a:gd name="T52" fmla="*/ 269 w 705"/>
                <a:gd name="T53" fmla="*/ 62 h 1110"/>
                <a:gd name="T54" fmla="*/ 283 w 705"/>
                <a:gd name="T55" fmla="*/ 71 h 1110"/>
                <a:gd name="T56" fmla="*/ 299 w 705"/>
                <a:gd name="T57" fmla="*/ 77 h 1110"/>
                <a:gd name="T58" fmla="*/ 317 w 705"/>
                <a:gd name="T59" fmla="*/ 81 h 1110"/>
                <a:gd name="T60" fmla="*/ 338 w 705"/>
                <a:gd name="T61" fmla="*/ 82 h 1110"/>
                <a:gd name="T62" fmla="*/ 361 w 705"/>
                <a:gd name="T63" fmla="*/ 81 h 1110"/>
                <a:gd name="T64" fmla="*/ 381 w 705"/>
                <a:gd name="T65" fmla="*/ 78 h 1110"/>
                <a:gd name="T66" fmla="*/ 398 w 705"/>
                <a:gd name="T67" fmla="*/ 72 h 1110"/>
                <a:gd name="T68" fmla="*/ 412 w 705"/>
                <a:gd name="T69" fmla="*/ 63 h 1110"/>
                <a:gd name="T70" fmla="*/ 424 w 705"/>
                <a:gd name="T71" fmla="*/ 52 h 1110"/>
                <a:gd name="T72" fmla="*/ 433 w 705"/>
                <a:gd name="T73" fmla="*/ 38 h 1110"/>
                <a:gd name="T74" fmla="*/ 441 w 705"/>
                <a:gd name="T75" fmla="*/ 20 h 1110"/>
                <a:gd name="T76" fmla="*/ 446 w 705"/>
                <a:gd name="T77" fmla="*/ 0 h 1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705" h="1110">
                  <a:moveTo>
                    <a:pt x="0" y="213"/>
                  </a:moveTo>
                  <a:lnTo>
                    <a:pt x="108" y="213"/>
                  </a:lnTo>
                  <a:lnTo>
                    <a:pt x="108" y="924"/>
                  </a:lnTo>
                  <a:lnTo>
                    <a:pt x="586" y="213"/>
                  </a:lnTo>
                  <a:lnTo>
                    <a:pt x="705" y="213"/>
                  </a:lnTo>
                  <a:lnTo>
                    <a:pt x="705" y="1110"/>
                  </a:lnTo>
                  <a:lnTo>
                    <a:pt x="597" y="1110"/>
                  </a:lnTo>
                  <a:lnTo>
                    <a:pt x="597" y="401"/>
                  </a:lnTo>
                  <a:lnTo>
                    <a:pt x="119" y="1110"/>
                  </a:lnTo>
                  <a:lnTo>
                    <a:pt x="0" y="1110"/>
                  </a:lnTo>
                  <a:lnTo>
                    <a:pt x="0" y="213"/>
                  </a:lnTo>
                  <a:close/>
                  <a:moveTo>
                    <a:pt x="446" y="0"/>
                  </a:moveTo>
                  <a:lnTo>
                    <a:pt x="522" y="0"/>
                  </a:lnTo>
                  <a:lnTo>
                    <a:pt x="519" y="19"/>
                  </a:lnTo>
                  <a:lnTo>
                    <a:pt x="515" y="36"/>
                  </a:lnTo>
                  <a:lnTo>
                    <a:pt x="510" y="53"/>
                  </a:lnTo>
                  <a:lnTo>
                    <a:pt x="504" y="67"/>
                  </a:lnTo>
                  <a:lnTo>
                    <a:pt x="496" y="81"/>
                  </a:lnTo>
                  <a:lnTo>
                    <a:pt x="487" y="95"/>
                  </a:lnTo>
                  <a:lnTo>
                    <a:pt x="477" y="107"/>
                  </a:lnTo>
                  <a:lnTo>
                    <a:pt x="465" y="117"/>
                  </a:lnTo>
                  <a:lnTo>
                    <a:pt x="454" y="127"/>
                  </a:lnTo>
                  <a:lnTo>
                    <a:pt x="441" y="136"/>
                  </a:lnTo>
                  <a:lnTo>
                    <a:pt x="426" y="142"/>
                  </a:lnTo>
                  <a:lnTo>
                    <a:pt x="411" y="148"/>
                  </a:lnTo>
                  <a:lnTo>
                    <a:pt x="395" y="153"/>
                  </a:lnTo>
                  <a:lnTo>
                    <a:pt x="378" y="156"/>
                  </a:lnTo>
                  <a:lnTo>
                    <a:pt x="360" y="158"/>
                  </a:lnTo>
                  <a:lnTo>
                    <a:pt x="342" y="159"/>
                  </a:lnTo>
                  <a:lnTo>
                    <a:pt x="323" y="158"/>
                  </a:lnTo>
                  <a:lnTo>
                    <a:pt x="305" y="156"/>
                  </a:lnTo>
                  <a:lnTo>
                    <a:pt x="287" y="153"/>
                  </a:lnTo>
                  <a:lnTo>
                    <a:pt x="271" y="148"/>
                  </a:lnTo>
                  <a:lnTo>
                    <a:pt x="256" y="143"/>
                  </a:lnTo>
                  <a:lnTo>
                    <a:pt x="242" y="136"/>
                  </a:lnTo>
                  <a:lnTo>
                    <a:pt x="228" y="127"/>
                  </a:lnTo>
                  <a:lnTo>
                    <a:pt x="216" y="117"/>
                  </a:lnTo>
                  <a:lnTo>
                    <a:pt x="205" y="107"/>
                  </a:lnTo>
                  <a:lnTo>
                    <a:pt x="195" y="95"/>
                  </a:lnTo>
                  <a:lnTo>
                    <a:pt x="186" y="82"/>
                  </a:lnTo>
                  <a:lnTo>
                    <a:pt x="179" y="69"/>
                  </a:lnTo>
                  <a:lnTo>
                    <a:pt x="173" y="53"/>
                  </a:lnTo>
                  <a:lnTo>
                    <a:pt x="167" y="37"/>
                  </a:lnTo>
                  <a:lnTo>
                    <a:pt x="163" y="19"/>
                  </a:lnTo>
                  <a:lnTo>
                    <a:pt x="160" y="0"/>
                  </a:lnTo>
                  <a:lnTo>
                    <a:pt x="235" y="0"/>
                  </a:lnTo>
                  <a:lnTo>
                    <a:pt x="238" y="10"/>
                  </a:lnTo>
                  <a:lnTo>
                    <a:pt x="241" y="20"/>
                  </a:lnTo>
                  <a:lnTo>
                    <a:pt x="244" y="28"/>
                  </a:lnTo>
                  <a:lnTo>
                    <a:pt x="248" y="37"/>
                  </a:lnTo>
                  <a:lnTo>
                    <a:pt x="252" y="44"/>
                  </a:lnTo>
                  <a:lnTo>
                    <a:pt x="258" y="50"/>
                  </a:lnTo>
                  <a:lnTo>
                    <a:pt x="263" y="57"/>
                  </a:lnTo>
                  <a:lnTo>
                    <a:pt x="269" y="62"/>
                  </a:lnTo>
                  <a:lnTo>
                    <a:pt x="276" y="66"/>
                  </a:lnTo>
                  <a:lnTo>
                    <a:pt x="283" y="71"/>
                  </a:lnTo>
                  <a:lnTo>
                    <a:pt x="291" y="75"/>
                  </a:lnTo>
                  <a:lnTo>
                    <a:pt x="299" y="77"/>
                  </a:lnTo>
                  <a:lnTo>
                    <a:pt x="308" y="79"/>
                  </a:lnTo>
                  <a:lnTo>
                    <a:pt x="317" y="81"/>
                  </a:lnTo>
                  <a:lnTo>
                    <a:pt x="327" y="82"/>
                  </a:lnTo>
                  <a:lnTo>
                    <a:pt x="338" y="82"/>
                  </a:lnTo>
                  <a:lnTo>
                    <a:pt x="349" y="82"/>
                  </a:lnTo>
                  <a:lnTo>
                    <a:pt x="361" y="81"/>
                  </a:lnTo>
                  <a:lnTo>
                    <a:pt x="372" y="80"/>
                  </a:lnTo>
                  <a:lnTo>
                    <a:pt x="381" y="78"/>
                  </a:lnTo>
                  <a:lnTo>
                    <a:pt x="390" y="75"/>
                  </a:lnTo>
                  <a:lnTo>
                    <a:pt x="398" y="72"/>
                  </a:lnTo>
                  <a:lnTo>
                    <a:pt x="406" y="67"/>
                  </a:lnTo>
                  <a:lnTo>
                    <a:pt x="412" y="63"/>
                  </a:lnTo>
                  <a:lnTo>
                    <a:pt x="419" y="58"/>
                  </a:lnTo>
                  <a:lnTo>
                    <a:pt x="424" y="52"/>
                  </a:lnTo>
                  <a:lnTo>
                    <a:pt x="429" y="45"/>
                  </a:lnTo>
                  <a:lnTo>
                    <a:pt x="433" y="38"/>
                  </a:lnTo>
                  <a:lnTo>
                    <a:pt x="438" y="29"/>
                  </a:lnTo>
                  <a:lnTo>
                    <a:pt x="441" y="20"/>
                  </a:lnTo>
                  <a:lnTo>
                    <a:pt x="444" y="10"/>
                  </a:lnTo>
                  <a:lnTo>
                    <a:pt x="446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6" name="Freeform 29">
              <a:extLst>
                <a:ext uri="{FF2B5EF4-FFF2-40B4-BE49-F238E27FC236}">
                  <a16:creationId xmlns="" xmlns:a16="http://schemas.microsoft.com/office/drawing/2014/main" id="{B263B1AA-5B34-9DD1-FEE2-C8BD8AB1E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4384" y="390"/>
              <a:ext cx="88" cy="103"/>
            </a:xfrm>
            <a:custGeom>
              <a:avLst/>
              <a:gdLst>
                <a:gd name="T0" fmla="*/ 782 w 793"/>
                <a:gd name="T1" fmla="*/ 662 h 926"/>
                <a:gd name="T2" fmla="*/ 757 w 793"/>
                <a:gd name="T3" fmla="*/ 726 h 926"/>
                <a:gd name="T4" fmla="*/ 723 w 793"/>
                <a:gd name="T5" fmla="*/ 782 h 926"/>
                <a:gd name="T6" fmla="*/ 682 w 793"/>
                <a:gd name="T7" fmla="*/ 829 h 926"/>
                <a:gd name="T8" fmla="*/ 633 w 793"/>
                <a:gd name="T9" fmla="*/ 868 h 926"/>
                <a:gd name="T10" fmla="*/ 580 w 793"/>
                <a:gd name="T11" fmla="*/ 896 h 926"/>
                <a:gd name="T12" fmla="*/ 520 w 793"/>
                <a:gd name="T13" fmla="*/ 915 h 926"/>
                <a:gd name="T14" fmla="*/ 455 w 793"/>
                <a:gd name="T15" fmla="*/ 925 h 926"/>
                <a:gd name="T16" fmla="*/ 352 w 793"/>
                <a:gd name="T17" fmla="*/ 923 h 926"/>
                <a:gd name="T18" fmla="*/ 261 w 793"/>
                <a:gd name="T19" fmla="*/ 904 h 926"/>
                <a:gd name="T20" fmla="*/ 208 w 793"/>
                <a:gd name="T21" fmla="*/ 881 h 926"/>
                <a:gd name="T22" fmla="*/ 164 w 793"/>
                <a:gd name="T23" fmla="*/ 852 h 926"/>
                <a:gd name="T24" fmla="*/ 105 w 793"/>
                <a:gd name="T25" fmla="*/ 795 h 926"/>
                <a:gd name="T26" fmla="*/ 47 w 793"/>
                <a:gd name="T27" fmla="*/ 696 h 926"/>
                <a:gd name="T28" fmla="*/ 11 w 793"/>
                <a:gd name="T29" fmla="*/ 580 h 926"/>
                <a:gd name="T30" fmla="*/ 0 w 793"/>
                <a:gd name="T31" fmla="*/ 456 h 926"/>
                <a:gd name="T32" fmla="*/ 13 w 793"/>
                <a:gd name="T33" fmla="*/ 325 h 926"/>
                <a:gd name="T34" fmla="*/ 53 w 793"/>
                <a:gd name="T35" fmla="*/ 211 h 926"/>
                <a:gd name="T36" fmla="*/ 118 w 793"/>
                <a:gd name="T37" fmla="*/ 120 h 926"/>
                <a:gd name="T38" fmla="*/ 205 w 793"/>
                <a:gd name="T39" fmla="*/ 53 h 926"/>
                <a:gd name="T40" fmla="*/ 310 w 793"/>
                <a:gd name="T41" fmla="*/ 13 h 926"/>
                <a:gd name="T42" fmla="*/ 424 w 793"/>
                <a:gd name="T43" fmla="*/ 0 h 926"/>
                <a:gd name="T44" fmla="*/ 487 w 793"/>
                <a:gd name="T45" fmla="*/ 4 h 926"/>
                <a:gd name="T46" fmla="*/ 547 w 793"/>
                <a:gd name="T47" fmla="*/ 17 h 926"/>
                <a:gd name="T48" fmla="*/ 601 w 793"/>
                <a:gd name="T49" fmla="*/ 38 h 926"/>
                <a:gd name="T50" fmla="*/ 649 w 793"/>
                <a:gd name="T51" fmla="*/ 68 h 926"/>
                <a:gd name="T52" fmla="*/ 692 w 793"/>
                <a:gd name="T53" fmla="*/ 105 h 926"/>
                <a:gd name="T54" fmla="*/ 728 w 793"/>
                <a:gd name="T55" fmla="*/ 150 h 926"/>
                <a:gd name="T56" fmla="*/ 756 w 793"/>
                <a:gd name="T57" fmla="*/ 202 h 926"/>
                <a:gd name="T58" fmla="*/ 778 w 793"/>
                <a:gd name="T59" fmla="*/ 260 h 926"/>
                <a:gd name="T60" fmla="*/ 633 w 793"/>
                <a:gd name="T61" fmla="*/ 222 h 926"/>
                <a:gd name="T62" fmla="*/ 584 w 793"/>
                <a:gd name="T63" fmla="*/ 157 h 926"/>
                <a:gd name="T64" fmla="*/ 522 w 793"/>
                <a:gd name="T65" fmla="*/ 118 h 926"/>
                <a:gd name="T66" fmla="*/ 443 w 793"/>
                <a:gd name="T67" fmla="*/ 102 h 926"/>
                <a:gd name="T68" fmla="*/ 348 w 793"/>
                <a:gd name="T69" fmla="*/ 107 h 926"/>
                <a:gd name="T70" fmla="*/ 266 w 793"/>
                <a:gd name="T71" fmla="*/ 139 h 926"/>
                <a:gd name="T72" fmla="*/ 201 w 793"/>
                <a:gd name="T73" fmla="*/ 192 h 926"/>
                <a:gd name="T74" fmla="*/ 158 w 793"/>
                <a:gd name="T75" fmla="*/ 263 h 926"/>
                <a:gd name="T76" fmla="*/ 133 w 793"/>
                <a:gd name="T77" fmla="*/ 346 h 926"/>
                <a:gd name="T78" fmla="*/ 122 w 793"/>
                <a:gd name="T79" fmla="*/ 434 h 926"/>
                <a:gd name="T80" fmla="*/ 126 w 793"/>
                <a:gd name="T81" fmla="*/ 537 h 926"/>
                <a:gd name="T82" fmla="*/ 148 w 793"/>
                <a:gd name="T83" fmla="*/ 634 h 926"/>
                <a:gd name="T84" fmla="*/ 186 w 793"/>
                <a:gd name="T85" fmla="*/ 713 h 926"/>
                <a:gd name="T86" fmla="*/ 243 w 793"/>
                <a:gd name="T87" fmla="*/ 772 h 926"/>
                <a:gd name="T88" fmla="*/ 314 w 793"/>
                <a:gd name="T89" fmla="*/ 808 h 926"/>
                <a:gd name="T90" fmla="*/ 392 w 793"/>
                <a:gd name="T91" fmla="*/ 824 h 926"/>
                <a:gd name="T92" fmla="*/ 482 w 793"/>
                <a:gd name="T93" fmla="*/ 816 h 926"/>
                <a:gd name="T94" fmla="*/ 563 w 793"/>
                <a:gd name="T95" fmla="*/ 780 h 926"/>
                <a:gd name="T96" fmla="*/ 605 w 793"/>
                <a:gd name="T97" fmla="*/ 744 h 926"/>
                <a:gd name="T98" fmla="*/ 632 w 793"/>
                <a:gd name="T99" fmla="*/ 706 h 926"/>
                <a:gd name="T100" fmla="*/ 667 w 793"/>
                <a:gd name="T101" fmla="*/ 624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793" h="926">
                  <a:moveTo>
                    <a:pt x="674" y="596"/>
                  </a:moveTo>
                  <a:lnTo>
                    <a:pt x="793" y="627"/>
                  </a:lnTo>
                  <a:lnTo>
                    <a:pt x="788" y="644"/>
                  </a:lnTo>
                  <a:lnTo>
                    <a:pt x="782" y="662"/>
                  </a:lnTo>
                  <a:lnTo>
                    <a:pt x="777" y="679"/>
                  </a:lnTo>
                  <a:lnTo>
                    <a:pt x="771" y="695"/>
                  </a:lnTo>
                  <a:lnTo>
                    <a:pt x="764" y="711"/>
                  </a:lnTo>
                  <a:lnTo>
                    <a:pt x="757" y="726"/>
                  </a:lnTo>
                  <a:lnTo>
                    <a:pt x="749" y="741"/>
                  </a:lnTo>
                  <a:lnTo>
                    <a:pt x="741" y="756"/>
                  </a:lnTo>
                  <a:lnTo>
                    <a:pt x="732" y="769"/>
                  </a:lnTo>
                  <a:lnTo>
                    <a:pt x="723" y="782"/>
                  </a:lnTo>
                  <a:lnTo>
                    <a:pt x="713" y="795"/>
                  </a:lnTo>
                  <a:lnTo>
                    <a:pt x="704" y="807"/>
                  </a:lnTo>
                  <a:lnTo>
                    <a:pt x="693" y="819"/>
                  </a:lnTo>
                  <a:lnTo>
                    <a:pt x="682" y="829"/>
                  </a:lnTo>
                  <a:lnTo>
                    <a:pt x="671" y="840"/>
                  </a:lnTo>
                  <a:lnTo>
                    <a:pt x="659" y="849"/>
                  </a:lnTo>
                  <a:lnTo>
                    <a:pt x="646" y="859"/>
                  </a:lnTo>
                  <a:lnTo>
                    <a:pt x="633" y="868"/>
                  </a:lnTo>
                  <a:lnTo>
                    <a:pt x="621" y="876"/>
                  </a:lnTo>
                  <a:lnTo>
                    <a:pt x="608" y="883"/>
                  </a:lnTo>
                  <a:lnTo>
                    <a:pt x="594" y="890"/>
                  </a:lnTo>
                  <a:lnTo>
                    <a:pt x="580" y="896"/>
                  </a:lnTo>
                  <a:lnTo>
                    <a:pt x="565" y="902"/>
                  </a:lnTo>
                  <a:lnTo>
                    <a:pt x="551" y="907"/>
                  </a:lnTo>
                  <a:lnTo>
                    <a:pt x="535" y="911"/>
                  </a:lnTo>
                  <a:lnTo>
                    <a:pt x="520" y="915"/>
                  </a:lnTo>
                  <a:lnTo>
                    <a:pt x="504" y="919"/>
                  </a:lnTo>
                  <a:lnTo>
                    <a:pt x="489" y="922"/>
                  </a:lnTo>
                  <a:lnTo>
                    <a:pt x="473" y="924"/>
                  </a:lnTo>
                  <a:lnTo>
                    <a:pt x="455" y="925"/>
                  </a:lnTo>
                  <a:lnTo>
                    <a:pt x="438" y="926"/>
                  </a:lnTo>
                  <a:lnTo>
                    <a:pt x="421" y="926"/>
                  </a:lnTo>
                  <a:lnTo>
                    <a:pt x="386" y="925"/>
                  </a:lnTo>
                  <a:lnTo>
                    <a:pt x="352" y="923"/>
                  </a:lnTo>
                  <a:lnTo>
                    <a:pt x="320" y="917"/>
                  </a:lnTo>
                  <a:lnTo>
                    <a:pt x="289" y="911"/>
                  </a:lnTo>
                  <a:lnTo>
                    <a:pt x="276" y="908"/>
                  </a:lnTo>
                  <a:lnTo>
                    <a:pt x="261" y="904"/>
                  </a:lnTo>
                  <a:lnTo>
                    <a:pt x="248" y="898"/>
                  </a:lnTo>
                  <a:lnTo>
                    <a:pt x="234" y="893"/>
                  </a:lnTo>
                  <a:lnTo>
                    <a:pt x="221" y="888"/>
                  </a:lnTo>
                  <a:lnTo>
                    <a:pt x="208" y="881"/>
                  </a:lnTo>
                  <a:lnTo>
                    <a:pt x="197" y="875"/>
                  </a:lnTo>
                  <a:lnTo>
                    <a:pt x="185" y="868"/>
                  </a:lnTo>
                  <a:lnTo>
                    <a:pt x="174" y="860"/>
                  </a:lnTo>
                  <a:lnTo>
                    <a:pt x="164" y="852"/>
                  </a:lnTo>
                  <a:lnTo>
                    <a:pt x="153" y="843"/>
                  </a:lnTo>
                  <a:lnTo>
                    <a:pt x="142" y="835"/>
                  </a:lnTo>
                  <a:lnTo>
                    <a:pt x="123" y="815"/>
                  </a:lnTo>
                  <a:lnTo>
                    <a:pt x="105" y="795"/>
                  </a:lnTo>
                  <a:lnTo>
                    <a:pt x="89" y="773"/>
                  </a:lnTo>
                  <a:lnTo>
                    <a:pt x="73" y="749"/>
                  </a:lnTo>
                  <a:lnTo>
                    <a:pt x="59" y="724"/>
                  </a:lnTo>
                  <a:lnTo>
                    <a:pt x="47" y="696"/>
                  </a:lnTo>
                  <a:lnTo>
                    <a:pt x="36" y="668"/>
                  </a:lnTo>
                  <a:lnTo>
                    <a:pt x="26" y="639"/>
                  </a:lnTo>
                  <a:lnTo>
                    <a:pt x="18" y="610"/>
                  </a:lnTo>
                  <a:lnTo>
                    <a:pt x="11" y="580"/>
                  </a:lnTo>
                  <a:lnTo>
                    <a:pt x="6" y="550"/>
                  </a:lnTo>
                  <a:lnTo>
                    <a:pt x="3" y="519"/>
                  </a:lnTo>
                  <a:lnTo>
                    <a:pt x="1" y="488"/>
                  </a:lnTo>
                  <a:lnTo>
                    <a:pt x="0" y="456"/>
                  </a:lnTo>
                  <a:lnTo>
                    <a:pt x="1" y="422"/>
                  </a:lnTo>
                  <a:lnTo>
                    <a:pt x="3" y="388"/>
                  </a:lnTo>
                  <a:lnTo>
                    <a:pt x="7" y="356"/>
                  </a:lnTo>
                  <a:lnTo>
                    <a:pt x="13" y="325"/>
                  </a:lnTo>
                  <a:lnTo>
                    <a:pt x="20" y="295"/>
                  </a:lnTo>
                  <a:lnTo>
                    <a:pt x="30" y="266"/>
                  </a:lnTo>
                  <a:lnTo>
                    <a:pt x="40" y="238"/>
                  </a:lnTo>
                  <a:lnTo>
                    <a:pt x="53" y="211"/>
                  </a:lnTo>
                  <a:lnTo>
                    <a:pt x="67" y="187"/>
                  </a:lnTo>
                  <a:lnTo>
                    <a:pt x="83" y="162"/>
                  </a:lnTo>
                  <a:lnTo>
                    <a:pt x="100" y="140"/>
                  </a:lnTo>
                  <a:lnTo>
                    <a:pt x="118" y="120"/>
                  </a:lnTo>
                  <a:lnTo>
                    <a:pt x="138" y="101"/>
                  </a:lnTo>
                  <a:lnTo>
                    <a:pt x="159" y="84"/>
                  </a:lnTo>
                  <a:lnTo>
                    <a:pt x="182" y="68"/>
                  </a:lnTo>
                  <a:lnTo>
                    <a:pt x="205" y="53"/>
                  </a:lnTo>
                  <a:lnTo>
                    <a:pt x="231" y="40"/>
                  </a:lnTo>
                  <a:lnTo>
                    <a:pt x="256" y="30"/>
                  </a:lnTo>
                  <a:lnTo>
                    <a:pt x="283" y="20"/>
                  </a:lnTo>
                  <a:lnTo>
                    <a:pt x="310" y="13"/>
                  </a:lnTo>
                  <a:lnTo>
                    <a:pt x="337" y="7"/>
                  </a:lnTo>
                  <a:lnTo>
                    <a:pt x="365" y="3"/>
                  </a:lnTo>
                  <a:lnTo>
                    <a:pt x="394" y="0"/>
                  </a:lnTo>
                  <a:lnTo>
                    <a:pt x="424" y="0"/>
                  </a:lnTo>
                  <a:lnTo>
                    <a:pt x="440" y="0"/>
                  </a:lnTo>
                  <a:lnTo>
                    <a:pt x="457" y="1"/>
                  </a:lnTo>
                  <a:lnTo>
                    <a:pt x="473" y="2"/>
                  </a:lnTo>
                  <a:lnTo>
                    <a:pt x="487" y="4"/>
                  </a:lnTo>
                  <a:lnTo>
                    <a:pt x="503" y="6"/>
                  </a:lnTo>
                  <a:lnTo>
                    <a:pt x="518" y="9"/>
                  </a:lnTo>
                  <a:lnTo>
                    <a:pt x="533" y="13"/>
                  </a:lnTo>
                  <a:lnTo>
                    <a:pt x="547" y="17"/>
                  </a:lnTo>
                  <a:lnTo>
                    <a:pt x="561" y="21"/>
                  </a:lnTo>
                  <a:lnTo>
                    <a:pt x="575" y="26"/>
                  </a:lnTo>
                  <a:lnTo>
                    <a:pt x="589" y="32"/>
                  </a:lnTo>
                  <a:lnTo>
                    <a:pt x="601" y="38"/>
                  </a:lnTo>
                  <a:lnTo>
                    <a:pt x="614" y="44"/>
                  </a:lnTo>
                  <a:lnTo>
                    <a:pt x="626" y="52"/>
                  </a:lnTo>
                  <a:lnTo>
                    <a:pt x="638" y="59"/>
                  </a:lnTo>
                  <a:lnTo>
                    <a:pt x="649" y="68"/>
                  </a:lnTo>
                  <a:lnTo>
                    <a:pt x="661" y="76"/>
                  </a:lnTo>
                  <a:lnTo>
                    <a:pt x="672" y="86"/>
                  </a:lnTo>
                  <a:lnTo>
                    <a:pt x="682" y="95"/>
                  </a:lnTo>
                  <a:lnTo>
                    <a:pt x="692" y="105"/>
                  </a:lnTo>
                  <a:lnTo>
                    <a:pt x="701" y="116"/>
                  </a:lnTo>
                  <a:lnTo>
                    <a:pt x="711" y="127"/>
                  </a:lnTo>
                  <a:lnTo>
                    <a:pt x="720" y="138"/>
                  </a:lnTo>
                  <a:lnTo>
                    <a:pt x="728" y="150"/>
                  </a:lnTo>
                  <a:lnTo>
                    <a:pt x="736" y="162"/>
                  </a:lnTo>
                  <a:lnTo>
                    <a:pt x="743" y="175"/>
                  </a:lnTo>
                  <a:lnTo>
                    <a:pt x="749" y="188"/>
                  </a:lnTo>
                  <a:lnTo>
                    <a:pt x="756" y="202"/>
                  </a:lnTo>
                  <a:lnTo>
                    <a:pt x="762" y="216"/>
                  </a:lnTo>
                  <a:lnTo>
                    <a:pt x="767" y="231"/>
                  </a:lnTo>
                  <a:lnTo>
                    <a:pt x="773" y="245"/>
                  </a:lnTo>
                  <a:lnTo>
                    <a:pt x="778" y="260"/>
                  </a:lnTo>
                  <a:lnTo>
                    <a:pt x="661" y="288"/>
                  </a:lnTo>
                  <a:lnTo>
                    <a:pt x="652" y="265"/>
                  </a:lnTo>
                  <a:lnTo>
                    <a:pt x="643" y="242"/>
                  </a:lnTo>
                  <a:lnTo>
                    <a:pt x="633" y="222"/>
                  </a:lnTo>
                  <a:lnTo>
                    <a:pt x="623" y="203"/>
                  </a:lnTo>
                  <a:lnTo>
                    <a:pt x="611" y="186"/>
                  </a:lnTo>
                  <a:lnTo>
                    <a:pt x="598" y="171"/>
                  </a:lnTo>
                  <a:lnTo>
                    <a:pt x="584" y="157"/>
                  </a:lnTo>
                  <a:lnTo>
                    <a:pt x="570" y="145"/>
                  </a:lnTo>
                  <a:lnTo>
                    <a:pt x="555" y="135"/>
                  </a:lnTo>
                  <a:lnTo>
                    <a:pt x="539" y="126"/>
                  </a:lnTo>
                  <a:lnTo>
                    <a:pt x="522" y="118"/>
                  </a:lnTo>
                  <a:lnTo>
                    <a:pt x="503" y="111"/>
                  </a:lnTo>
                  <a:lnTo>
                    <a:pt x="484" y="107"/>
                  </a:lnTo>
                  <a:lnTo>
                    <a:pt x="464" y="104"/>
                  </a:lnTo>
                  <a:lnTo>
                    <a:pt x="443" y="102"/>
                  </a:lnTo>
                  <a:lnTo>
                    <a:pt x="420" y="101"/>
                  </a:lnTo>
                  <a:lnTo>
                    <a:pt x="396" y="102"/>
                  </a:lnTo>
                  <a:lnTo>
                    <a:pt x="371" y="104"/>
                  </a:lnTo>
                  <a:lnTo>
                    <a:pt x="348" y="107"/>
                  </a:lnTo>
                  <a:lnTo>
                    <a:pt x="326" y="114"/>
                  </a:lnTo>
                  <a:lnTo>
                    <a:pt x="304" y="120"/>
                  </a:lnTo>
                  <a:lnTo>
                    <a:pt x="285" y="128"/>
                  </a:lnTo>
                  <a:lnTo>
                    <a:pt x="266" y="139"/>
                  </a:lnTo>
                  <a:lnTo>
                    <a:pt x="248" y="150"/>
                  </a:lnTo>
                  <a:lnTo>
                    <a:pt x="231" y="164"/>
                  </a:lnTo>
                  <a:lnTo>
                    <a:pt x="216" y="177"/>
                  </a:lnTo>
                  <a:lnTo>
                    <a:pt x="201" y="192"/>
                  </a:lnTo>
                  <a:lnTo>
                    <a:pt x="188" y="208"/>
                  </a:lnTo>
                  <a:lnTo>
                    <a:pt x="178" y="225"/>
                  </a:lnTo>
                  <a:lnTo>
                    <a:pt x="167" y="243"/>
                  </a:lnTo>
                  <a:lnTo>
                    <a:pt x="158" y="263"/>
                  </a:lnTo>
                  <a:lnTo>
                    <a:pt x="150" y="284"/>
                  </a:lnTo>
                  <a:lnTo>
                    <a:pt x="144" y="304"/>
                  </a:lnTo>
                  <a:lnTo>
                    <a:pt x="138" y="325"/>
                  </a:lnTo>
                  <a:lnTo>
                    <a:pt x="133" y="346"/>
                  </a:lnTo>
                  <a:lnTo>
                    <a:pt x="129" y="368"/>
                  </a:lnTo>
                  <a:lnTo>
                    <a:pt x="126" y="390"/>
                  </a:lnTo>
                  <a:lnTo>
                    <a:pt x="124" y="411"/>
                  </a:lnTo>
                  <a:lnTo>
                    <a:pt x="122" y="434"/>
                  </a:lnTo>
                  <a:lnTo>
                    <a:pt x="122" y="455"/>
                  </a:lnTo>
                  <a:lnTo>
                    <a:pt x="122" y="484"/>
                  </a:lnTo>
                  <a:lnTo>
                    <a:pt x="124" y="511"/>
                  </a:lnTo>
                  <a:lnTo>
                    <a:pt x="126" y="537"/>
                  </a:lnTo>
                  <a:lnTo>
                    <a:pt x="131" y="562"/>
                  </a:lnTo>
                  <a:lnTo>
                    <a:pt x="135" y="587"/>
                  </a:lnTo>
                  <a:lnTo>
                    <a:pt x="140" y="610"/>
                  </a:lnTo>
                  <a:lnTo>
                    <a:pt x="148" y="634"/>
                  </a:lnTo>
                  <a:lnTo>
                    <a:pt x="155" y="655"/>
                  </a:lnTo>
                  <a:lnTo>
                    <a:pt x="164" y="676"/>
                  </a:lnTo>
                  <a:lnTo>
                    <a:pt x="174" y="695"/>
                  </a:lnTo>
                  <a:lnTo>
                    <a:pt x="186" y="713"/>
                  </a:lnTo>
                  <a:lnTo>
                    <a:pt x="198" y="729"/>
                  </a:lnTo>
                  <a:lnTo>
                    <a:pt x="212" y="745"/>
                  </a:lnTo>
                  <a:lnTo>
                    <a:pt x="227" y="759"/>
                  </a:lnTo>
                  <a:lnTo>
                    <a:pt x="243" y="772"/>
                  </a:lnTo>
                  <a:lnTo>
                    <a:pt x="260" y="782"/>
                  </a:lnTo>
                  <a:lnTo>
                    <a:pt x="277" y="792"/>
                  </a:lnTo>
                  <a:lnTo>
                    <a:pt x="295" y="802"/>
                  </a:lnTo>
                  <a:lnTo>
                    <a:pt x="314" y="808"/>
                  </a:lnTo>
                  <a:lnTo>
                    <a:pt x="333" y="814"/>
                  </a:lnTo>
                  <a:lnTo>
                    <a:pt x="352" y="819"/>
                  </a:lnTo>
                  <a:lnTo>
                    <a:pt x="371" y="822"/>
                  </a:lnTo>
                  <a:lnTo>
                    <a:pt x="392" y="824"/>
                  </a:lnTo>
                  <a:lnTo>
                    <a:pt x="412" y="825"/>
                  </a:lnTo>
                  <a:lnTo>
                    <a:pt x="436" y="824"/>
                  </a:lnTo>
                  <a:lnTo>
                    <a:pt x="460" y="821"/>
                  </a:lnTo>
                  <a:lnTo>
                    <a:pt x="482" y="816"/>
                  </a:lnTo>
                  <a:lnTo>
                    <a:pt x="503" y="810"/>
                  </a:lnTo>
                  <a:lnTo>
                    <a:pt x="525" y="803"/>
                  </a:lnTo>
                  <a:lnTo>
                    <a:pt x="544" y="792"/>
                  </a:lnTo>
                  <a:lnTo>
                    <a:pt x="563" y="780"/>
                  </a:lnTo>
                  <a:lnTo>
                    <a:pt x="580" y="768"/>
                  </a:lnTo>
                  <a:lnTo>
                    <a:pt x="589" y="760"/>
                  </a:lnTo>
                  <a:lnTo>
                    <a:pt x="597" y="752"/>
                  </a:lnTo>
                  <a:lnTo>
                    <a:pt x="605" y="744"/>
                  </a:lnTo>
                  <a:lnTo>
                    <a:pt x="612" y="735"/>
                  </a:lnTo>
                  <a:lnTo>
                    <a:pt x="619" y="726"/>
                  </a:lnTo>
                  <a:lnTo>
                    <a:pt x="626" y="716"/>
                  </a:lnTo>
                  <a:lnTo>
                    <a:pt x="632" y="706"/>
                  </a:lnTo>
                  <a:lnTo>
                    <a:pt x="639" y="696"/>
                  </a:lnTo>
                  <a:lnTo>
                    <a:pt x="649" y="674"/>
                  </a:lnTo>
                  <a:lnTo>
                    <a:pt x="659" y="650"/>
                  </a:lnTo>
                  <a:lnTo>
                    <a:pt x="667" y="624"/>
                  </a:lnTo>
                  <a:lnTo>
                    <a:pt x="674" y="5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7" name="Freeform 30">
              <a:extLst>
                <a:ext uri="{FF2B5EF4-FFF2-40B4-BE49-F238E27FC236}">
                  <a16:creationId xmlns="" xmlns:a16="http://schemas.microsoft.com/office/drawing/2014/main" id="{92ACBA9E-6790-2C05-834E-24F597DFEDC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81" y="390"/>
              <a:ext cx="96" cy="103"/>
            </a:xfrm>
            <a:custGeom>
              <a:avLst/>
              <a:gdLst>
                <a:gd name="T0" fmla="*/ 4 w 858"/>
                <a:gd name="T1" fmla="*/ 395 h 927"/>
                <a:gd name="T2" fmla="*/ 22 w 858"/>
                <a:gd name="T3" fmla="*/ 299 h 927"/>
                <a:gd name="T4" fmla="*/ 57 w 858"/>
                <a:gd name="T5" fmla="*/ 214 h 927"/>
                <a:gd name="T6" fmla="*/ 106 w 858"/>
                <a:gd name="T7" fmla="*/ 142 h 927"/>
                <a:gd name="T8" fmla="*/ 167 w 858"/>
                <a:gd name="T9" fmla="*/ 83 h 927"/>
                <a:gd name="T10" fmla="*/ 238 w 858"/>
                <a:gd name="T11" fmla="*/ 40 h 927"/>
                <a:gd name="T12" fmla="*/ 317 w 858"/>
                <a:gd name="T13" fmla="*/ 12 h 927"/>
                <a:gd name="T14" fmla="*/ 406 w 858"/>
                <a:gd name="T15" fmla="*/ 0 h 927"/>
                <a:gd name="T16" fmla="*/ 520 w 858"/>
                <a:gd name="T17" fmla="*/ 8 h 927"/>
                <a:gd name="T18" fmla="*/ 628 w 858"/>
                <a:gd name="T19" fmla="*/ 45 h 927"/>
                <a:gd name="T20" fmla="*/ 722 w 858"/>
                <a:gd name="T21" fmla="*/ 110 h 927"/>
                <a:gd name="T22" fmla="*/ 792 w 858"/>
                <a:gd name="T23" fmla="*/ 199 h 927"/>
                <a:gd name="T24" fmla="*/ 837 w 858"/>
                <a:gd name="T25" fmla="*/ 308 h 927"/>
                <a:gd name="T26" fmla="*/ 857 w 858"/>
                <a:gd name="T27" fmla="*/ 431 h 927"/>
                <a:gd name="T28" fmla="*/ 850 w 858"/>
                <a:gd name="T29" fmla="*/ 563 h 927"/>
                <a:gd name="T30" fmla="*/ 816 w 858"/>
                <a:gd name="T31" fmla="*/ 681 h 927"/>
                <a:gd name="T32" fmla="*/ 764 w 858"/>
                <a:gd name="T33" fmla="*/ 771 h 927"/>
                <a:gd name="T34" fmla="*/ 726 w 858"/>
                <a:gd name="T35" fmla="*/ 813 h 927"/>
                <a:gd name="T36" fmla="*/ 683 w 858"/>
                <a:gd name="T37" fmla="*/ 849 h 927"/>
                <a:gd name="T38" fmla="*/ 621 w 858"/>
                <a:gd name="T39" fmla="*/ 884 h 927"/>
                <a:gd name="T40" fmla="*/ 514 w 858"/>
                <a:gd name="T41" fmla="*/ 920 h 927"/>
                <a:gd name="T42" fmla="*/ 397 w 858"/>
                <a:gd name="T43" fmla="*/ 926 h 927"/>
                <a:gd name="T44" fmla="*/ 281 w 858"/>
                <a:gd name="T45" fmla="*/ 904 h 927"/>
                <a:gd name="T46" fmla="*/ 178 w 858"/>
                <a:gd name="T47" fmla="*/ 850 h 927"/>
                <a:gd name="T48" fmla="*/ 96 w 858"/>
                <a:gd name="T49" fmla="*/ 772 h 927"/>
                <a:gd name="T50" fmla="*/ 39 w 858"/>
                <a:gd name="T51" fmla="*/ 673 h 927"/>
                <a:gd name="T52" fmla="*/ 6 w 858"/>
                <a:gd name="T53" fmla="*/ 562 h 927"/>
                <a:gd name="T54" fmla="*/ 123 w 858"/>
                <a:gd name="T55" fmla="*/ 477 h 927"/>
                <a:gd name="T56" fmla="*/ 128 w 858"/>
                <a:gd name="T57" fmla="*/ 554 h 927"/>
                <a:gd name="T58" fmla="*/ 144 w 858"/>
                <a:gd name="T59" fmla="*/ 622 h 927"/>
                <a:gd name="T60" fmla="*/ 172 w 858"/>
                <a:gd name="T61" fmla="*/ 681 h 927"/>
                <a:gd name="T62" fmla="*/ 209 w 858"/>
                <a:gd name="T63" fmla="*/ 732 h 927"/>
                <a:gd name="T64" fmla="*/ 256 w 858"/>
                <a:gd name="T65" fmla="*/ 773 h 927"/>
                <a:gd name="T66" fmla="*/ 308 w 858"/>
                <a:gd name="T67" fmla="*/ 803 h 927"/>
                <a:gd name="T68" fmla="*/ 365 w 858"/>
                <a:gd name="T69" fmla="*/ 820 h 927"/>
                <a:gd name="T70" fmla="*/ 428 w 858"/>
                <a:gd name="T71" fmla="*/ 826 h 927"/>
                <a:gd name="T72" fmla="*/ 492 w 858"/>
                <a:gd name="T73" fmla="*/ 820 h 927"/>
                <a:gd name="T74" fmla="*/ 551 w 858"/>
                <a:gd name="T75" fmla="*/ 803 h 927"/>
                <a:gd name="T76" fmla="*/ 603 w 858"/>
                <a:gd name="T77" fmla="*/ 773 h 927"/>
                <a:gd name="T78" fmla="*/ 649 w 858"/>
                <a:gd name="T79" fmla="*/ 731 h 927"/>
                <a:gd name="T80" fmla="*/ 687 w 858"/>
                <a:gd name="T81" fmla="*/ 679 h 927"/>
                <a:gd name="T82" fmla="*/ 714 w 858"/>
                <a:gd name="T83" fmla="*/ 618 h 927"/>
                <a:gd name="T84" fmla="*/ 731 w 858"/>
                <a:gd name="T85" fmla="*/ 546 h 927"/>
                <a:gd name="T86" fmla="*/ 736 w 858"/>
                <a:gd name="T87" fmla="*/ 464 h 927"/>
                <a:gd name="T88" fmla="*/ 726 w 858"/>
                <a:gd name="T89" fmla="*/ 362 h 927"/>
                <a:gd name="T90" fmla="*/ 699 w 858"/>
                <a:gd name="T91" fmla="*/ 273 h 927"/>
                <a:gd name="T92" fmla="*/ 653 w 858"/>
                <a:gd name="T93" fmla="*/ 201 h 927"/>
                <a:gd name="T94" fmla="*/ 590 w 858"/>
                <a:gd name="T95" fmla="*/ 146 h 927"/>
                <a:gd name="T96" fmla="*/ 514 w 858"/>
                <a:gd name="T97" fmla="*/ 112 h 927"/>
                <a:gd name="T98" fmla="*/ 430 w 858"/>
                <a:gd name="T99" fmla="*/ 102 h 927"/>
                <a:gd name="T100" fmla="*/ 370 w 858"/>
                <a:gd name="T101" fmla="*/ 107 h 927"/>
                <a:gd name="T102" fmla="*/ 313 w 858"/>
                <a:gd name="T103" fmla="*/ 123 h 927"/>
                <a:gd name="T104" fmla="*/ 261 w 858"/>
                <a:gd name="T105" fmla="*/ 151 h 927"/>
                <a:gd name="T106" fmla="*/ 213 w 858"/>
                <a:gd name="T107" fmla="*/ 188 h 927"/>
                <a:gd name="T108" fmla="*/ 174 w 858"/>
                <a:gd name="T109" fmla="*/ 239 h 927"/>
                <a:gd name="T110" fmla="*/ 145 w 858"/>
                <a:gd name="T111" fmla="*/ 304 h 927"/>
                <a:gd name="T112" fmla="*/ 128 w 858"/>
                <a:gd name="T113" fmla="*/ 384 h 927"/>
                <a:gd name="T114" fmla="*/ 123 w 858"/>
                <a:gd name="T115" fmla="*/ 477 h 9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8" h="927">
                  <a:moveTo>
                    <a:pt x="0" y="475"/>
                  </a:moveTo>
                  <a:lnTo>
                    <a:pt x="0" y="447"/>
                  </a:lnTo>
                  <a:lnTo>
                    <a:pt x="1" y="421"/>
                  </a:lnTo>
                  <a:lnTo>
                    <a:pt x="4" y="395"/>
                  </a:lnTo>
                  <a:lnTo>
                    <a:pt x="8" y="370"/>
                  </a:lnTo>
                  <a:lnTo>
                    <a:pt x="12" y="345"/>
                  </a:lnTo>
                  <a:lnTo>
                    <a:pt x="16" y="322"/>
                  </a:lnTo>
                  <a:lnTo>
                    <a:pt x="22" y="299"/>
                  </a:lnTo>
                  <a:lnTo>
                    <a:pt x="30" y="276"/>
                  </a:lnTo>
                  <a:lnTo>
                    <a:pt x="37" y="255"/>
                  </a:lnTo>
                  <a:lnTo>
                    <a:pt x="47" y="235"/>
                  </a:lnTo>
                  <a:lnTo>
                    <a:pt x="57" y="214"/>
                  </a:lnTo>
                  <a:lnTo>
                    <a:pt x="67" y="195"/>
                  </a:lnTo>
                  <a:lnTo>
                    <a:pt x="79" y="176"/>
                  </a:lnTo>
                  <a:lnTo>
                    <a:pt x="92" y="159"/>
                  </a:lnTo>
                  <a:lnTo>
                    <a:pt x="106" y="142"/>
                  </a:lnTo>
                  <a:lnTo>
                    <a:pt x="119" y="126"/>
                  </a:lnTo>
                  <a:lnTo>
                    <a:pt x="135" y="110"/>
                  </a:lnTo>
                  <a:lnTo>
                    <a:pt x="150" y="96"/>
                  </a:lnTo>
                  <a:lnTo>
                    <a:pt x="167" y="83"/>
                  </a:lnTo>
                  <a:lnTo>
                    <a:pt x="184" y="71"/>
                  </a:lnTo>
                  <a:lnTo>
                    <a:pt x="201" y="59"/>
                  </a:lnTo>
                  <a:lnTo>
                    <a:pt x="219" y="49"/>
                  </a:lnTo>
                  <a:lnTo>
                    <a:pt x="238" y="40"/>
                  </a:lnTo>
                  <a:lnTo>
                    <a:pt x="257" y="32"/>
                  </a:lnTo>
                  <a:lnTo>
                    <a:pt x="277" y="24"/>
                  </a:lnTo>
                  <a:lnTo>
                    <a:pt x="297" y="18"/>
                  </a:lnTo>
                  <a:lnTo>
                    <a:pt x="317" y="12"/>
                  </a:lnTo>
                  <a:lnTo>
                    <a:pt x="339" y="7"/>
                  </a:lnTo>
                  <a:lnTo>
                    <a:pt x="361" y="4"/>
                  </a:lnTo>
                  <a:lnTo>
                    <a:pt x="383" y="2"/>
                  </a:lnTo>
                  <a:lnTo>
                    <a:pt x="406" y="0"/>
                  </a:lnTo>
                  <a:lnTo>
                    <a:pt x="429" y="0"/>
                  </a:lnTo>
                  <a:lnTo>
                    <a:pt x="460" y="1"/>
                  </a:lnTo>
                  <a:lnTo>
                    <a:pt x="490" y="3"/>
                  </a:lnTo>
                  <a:lnTo>
                    <a:pt x="520" y="8"/>
                  </a:lnTo>
                  <a:lnTo>
                    <a:pt x="547" y="15"/>
                  </a:lnTo>
                  <a:lnTo>
                    <a:pt x="575" y="23"/>
                  </a:lnTo>
                  <a:lnTo>
                    <a:pt x="602" y="33"/>
                  </a:lnTo>
                  <a:lnTo>
                    <a:pt x="628" y="45"/>
                  </a:lnTo>
                  <a:lnTo>
                    <a:pt x="654" y="59"/>
                  </a:lnTo>
                  <a:lnTo>
                    <a:pt x="677" y="74"/>
                  </a:lnTo>
                  <a:lnTo>
                    <a:pt x="701" y="91"/>
                  </a:lnTo>
                  <a:lnTo>
                    <a:pt x="722" y="110"/>
                  </a:lnTo>
                  <a:lnTo>
                    <a:pt x="741" y="130"/>
                  </a:lnTo>
                  <a:lnTo>
                    <a:pt x="759" y="152"/>
                  </a:lnTo>
                  <a:lnTo>
                    <a:pt x="776" y="174"/>
                  </a:lnTo>
                  <a:lnTo>
                    <a:pt x="792" y="199"/>
                  </a:lnTo>
                  <a:lnTo>
                    <a:pt x="806" y="224"/>
                  </a:lnTo>
                  <a:lnTo>
                    <a:pt x="818" y="252"/>
                  </a:lnTo>
                  <a:lnTo>
                    <a:pt x="829" y="279"/>
                  </a:lnTo>
                  <a:lnTo>
                    <a:pt x="837" y="308"/>
                  </a:lnTo>
                  <a:lnTo>
                    <a:pt x="844" y="338"/>
                  </a:lnTo>
                  <a:lnTo>
                    <a:pt x="851" y="368"/>
                  </a:lnTo>
                  <a:lnTo>
                    <a:pt x="855" y="400"/>
                  </a:lnTo>
                  <a:lnTo>
                    <a:pt x="857" y="431"/>
                  </a:lnTo>
                  <a:lnTo>
                    <a:pt x="858" y="464"/>
                  </a:lnTo>
                  <a:lnTo>
                    <a:pt x="857" y="498"/>
                  </a:lnTo>
                  <a:lnTo>
                    <a:pt x="854" y="531"/>
                  </a:lnTo>
                  <a:lnTo>
                    <a:pt x="850" y="563"/>
                  </a:lnTo>
                  <a:lnTo>
                    <a:pt x="844" y="594"/>
                  </a:lnTo>
                  <a:lnTo>
                    <a:pt x="837" y="624"/>
                  </a:lnTo>
                  <a:lnTo>
                    <a:pt x="827" y="654"/>
                  </a:lnTo>
                  <a:lnTo>
                    <a:pt x="816" y="681"/>
                  </a:lnTo>
                  <a:lnTo>
                    <a:pt x="803" y="709"/>
                  </a:lnTo>
                  <a:lnTo>
                    <a:pt x="788" y="735"/>
                  </a:lnTo>
                  <a:lnTo>
                    <a:pt x="772" y="759"/>
                  </a:lnTo>
                  <a:lnTo>
                    <a:pt x="764" y="771"/>
                  </a:lnTo>
                  <a:lnTo>
                    <a:pt x="755" y="782"/>
                  </a:lnTo>
                  <a:lnTo>
                    <a:pt x="745" y="793"/>
                  </a:lnTo>
                  <a:lnTo>
                    <a:pt x="736" y="804"/>
                  </a:lnTo>
                  <a:lnTo>
                    <a:pt x="726" y="813"/>
                  </a:lnTo>
                  <a:lnTo>
                    <a:pt x="716" y="823"/>
                  </a:lnTo>
                  <a:lnTo>
                    <a:pt x="705" y="832"/>
                  </a:lnTo>
                  <a:lnTo>
                    <a:pt x="694" y="841"/>
                  </a:lnTo>
                  <a:lnTo>
                    <a:pt x="683" y="849"/>
                  </a:lnTo>
                  <a:lnTo>
                    <a:pt x="671" y="857"/>
                  </a:lnTo>
                  <a:lnTo>
                    <a:pt x="659" y="864"/>
                  </a:lnTo>
                  <a:lnTo>
                    <a:pt x="646" y="872"/>
                  </a:lnTo>
                  <a:lnTo>
                    <a:pt x="621" y="884"/>
                  </a:lnTo>
                  <a:lnTo>
                    <a:pt x="595" y="896"/>
                  </a:lnTo>
                  <a:lnTo>
                    <a:pt x="569" y="906"/>
                  </a:lnTo>
                  <a:lnTo>
                    <a:pt x="542" y="913"/>
                  </a:lnTo>
                  <a:lnTo>
                    <a:pt x="514" y="920"/>
                  </a:lnTo>
                  <a:lnTo>
                    <a:pt x="487" y="924"/>
                  </a:lnTo>
                  <a:lnTo>
                    <a:pt x="458" y="926"/>
                  </a:lnTo>
                  <a:lnTo>
                    <a:pt x="429" y="927"/>
                  </a:lnTo>
                  <a:lnTo>
                    <a:pt x="397" y="926"/>
                  </a:lnTo>
                  <a:lnTo>
                    <a:pt x="367" y="924"/>
                  </a:lnTo>
                  <a:lnTo>
                    <a:pt x="338" y="918"/>
                  </a:lnTo>
                  <a:lnTo>
                    <a:pt x="309" y="912"/>
                  </a:lnTo>
                  <a:lnTo>
                    <a:pt x="281" y="904"/>
                  </a:lnTo>
                  <a:lnTo>
                    <a:pt x="254" y="893"/>
                  </a:lnTo>
                  <a:lnTo>
                    <a:pt x="228" y="880"/>
                  </a:lnTo>
                  <a:lnTo>
                    <a:pt x="202" y="866"/>
                  </a:lnTo>
                  <a:lnTo>
                    <a:pt x="178" y="850"/>
                  </a:lnTo>
                  <a:lnTo>
                    <a:pt x="156" y="832"/>
                  </a:lnTo>
                  <a:lnTo>
                    <a:pt x="134" y="814"/>
                  </a:lnTo>
                  <a:lnTo>
                    <a:pt x="114" y="794"/>
                  </a:lnTo>
                  <a:lnTo>
                    <a:pt x="96" y="772"/>
                  </a:lnTo>
                  <a:lnTo>
                    <a:pt x="80" y="749"/>
                  </a:lnTo>
                  <a:lnTo>
                    <a:pt x="65" y="725"/>
                  </a:lnTo>
                  <a:lnTo>
                    <a:pt x="51" y="699"/>
                  </a:lnTo>
                  <a:lnTo>
                    <a:pt x="39" y="673"/>
                  </a:lnTo>
                  <a:lnTo>
                    <a:pt x="29" y="645"/>
                  </a:lnTo>
                  <a:lnTo>
                    <a:pt x="19" y="619"/>
                  </a:lnTo>
                  <a:lnTo>
                    <a:pt x="13" y="590"/>
                  </a:lnTo>
                  <a:lnTo>
                    <a:pt x="6" y="562"/>
                  </a:lnTo>
                  <a:lnTo>
                    <a:pt x="3" y="534"/>
                  </a:lnTo>
                  <a:lnTo>
                    <a:pt x="0" y="505"/>
                  </a:lnTo>
                  <a:lnTo>
                    <a:pt x="0" y="475"/>
                  </a:lnTo>
                  <a:close/>
                  <a:moveTo>
                    <a:pt x="123" y="477"/>
                  </a:moveTo>
                  <a:lnTo>
                    <a:pt x="123" y="497"/>
                  </a:lnTo>
                  <a:lnTo>
                    <a:pt x="124" y="517"/>
                  </a:lnTo>
                  <a:lnTo>
                    <a:pt x="125" y="536"/>
                  </a:lnTo>
                  <a:lnTo>
                    <a:pt x="128" y="554"/>
                  </a:lnTo>
                  <a:lnTo>
                    <a:pt x="131" y="572"/>
                  </a:lnTo>
                  <a:lnTo>
                    <a:pt x="134" y="589"/>
                  </a:lnTo>
                  <a:lnTo>
                    <a:pt x="139" y="606"/>
                  </a:lnTo>
                  <a:lnTo>
                    <a:pt x="144" y="622"/>
                  </a:lnTo>
                  <a:lnTo>
                    <a:pt x="149" y="638"/>
                  </a:lnTo>
                  <a:lnTo>
                    <a:pt x="157" y="653"/>
                  </a:lnTo>
                  <a:lnTo>
                    <a:pt x="163" y="668"/>
                  </a:lnTo>
                  <a:lnTo>
                    <a:pt x="172" y="681"/>
                  </a:lnTo>
                  <a:lnTo>
                    <a:pt x="180" y="695"/>
                  </a:lnTo>
                  <a:lnTo>
                    <a:pt x="189" y="708"/>
                  </a:lnTo>
                  <a:lnTo>
                    <a:pt x="199" y="721"/>
                  </a:lnTo>
                  <a:lnTo>
                    <a:pt x="209" y="732"/>
                  </a:lnTo>
                  <a:lnTo>
                    <a:pt x="221" y="744"/>
                  </a:lnTo>
                  <a:lnTo>
                    <a:pt x="232" y="755"/>
                  </a:lnTo>
                  <a:lnTo>
                    <a:pt x="244" y="764"/>
                  </a:lnTo>
                  <a:lnTo>
                    <a:pt x="256" y="773"/>
                  </a:lnTo>
                  <a:lnTo>
                    <a:pt x="268" y="781"/>
                  </a:lnTo>
                  <a:lnTo>
                    <a:pt x="281" y="790"/>
                  </a:lnTo>
                  <a:lnTo>
                    <a:pt x="294" y="796"/>
                  </a:lnTo>
                  <a:lnTo>
                    <a:pt x="308" y="803"/>
                  </a:lnTo>
                  <a:lnTo>
                    <a:pt x="322" y="808"/>
                  </a:lnTo>
                  <a:lnTo>
                    <a:pt x="336" y="812"/>
                  </a:lnTo>
                  <a:lnTo>
                    <a:pt x="350" y="816"/>
                  </a:lnTo>
                  <a:lnTo>
                    <a:pt x="365" y="820"/>
                  </a:lnTo>
                  <a:lnTo>
                    <a:pt x="380" y="823"/>
                  </a:lnTo>
                  <a:lnTo>
                    <a:pt x="396" y="824"/>
                  </a:lnTo>
                  <a:lnTo>
                    <a:pt x="412" y="825"/>
                  </a:lnTo>
                  <a:lnTo>
                    <a:pt x="428" y="826"/>
                  </a:lnTo>
                  <a:lnTo>
                    <a:pt x="445" y="825"/>
                  </a:lnTo>
                  <a:lnTo>
                    <a:pt x="461" y="824"/>
                  </a:lnTo>
                  <a:lnTo>
                    <a:pt x="477" y="823"/>
                  </a:lnTo>
                  <a:lnTo>
                    <a:pt x="492" y="820"/>
                  </a:lnTo>
                  <a:lnTo>
                    <a:pt x="507" y="816"/>
                  </a:lnTo>
                  <a:lnTo>
                    <a:pt x="522" y="812"/>
                  </a:lnTo>
                  <a:lnTo>
                    <a:pt x="537" y="808"/>
                  </a:lnTo>
                  <a:lnTo>
                    <a:pt x="551" y="803"/>
                  </a:lnTo>
                  <a:lnTo>
                    <a:pt x="564" y="796"/>
                  </a:lnTo>
                  <a:lnTo>
                    <a:pt x="577" y="789"/>
                  </a:lnTo>
                  <a:lnTo>
                    <a:pt x="590" y="781"/>
                  </a:lnTo>
                  <a:lnTo>
                    <a:pt x="603" y="773"/>
                  </a:lnTo>
                  <a:lnTo>
                    <a:pt x="614" y="763"/>
                  </a:lnTo>
                  <a:lnTo>
                    <a:pt x="626" y="754"/>
                  </a:lnTo>
                  <a:lnTo>
                    <a:pt x="638" y="743"/>
                  </a:lnTo>
                  <a:lnTo>
                    <a:pt x="649" y="731"/>
                  </a:lnTo>
                  <a:lnTo>
                    <a:pt x="659" y="720"/>
                  </a:lnTo>
                  <a:lnTo>
                    <a:pt x="669" y="707"/>
                  </a:lnTo>
                  <a:lnTo>
                    <a:pt x="678" y="693"/>
                  </a:lnTo>
                  <a:lnTo>
                    <a:pt x="687" y="679"/>
                  </a:lnTo>
                  <a:lnTo>
                    <a:pt x="694" y="665"/>
                  </a:lnTo>
                  <a:lnTo>
                    <a:pt x="702" y="649"/>
                  </a:lnTo>
                  <a:lnTo>
                    <a:pt x="708" y="635"/>
                  </a:lnTo>
                  <a:lnTo>
                    <a:pt x="714" y="618"/>
                  </a:lnTo>
                  <a:lnTo>
                    <a:pt x="719" y="601"/>
                  </a:lnTo>
                  <a:lnTo>
                    <a:pt x="723" y="584"/>
                  </a:lnTo>
                  <a:lnTo>
                    <a:pt x="727" y="564"/>
                  </a:lnTo>
                  <a:lnTo>
                    <a:pt x="731" y="546"/>
                  </a:lnTo>
                  <a:lnTo>
                    <a:pt x="733" y="526"/>
                  </a:lnTo>
                  <a:lnTo>
                    <a:pt x="735" y="506"/>
                  </a:lnTo>
                  <a:lnTo>
                    <a:pt x="735" y="486"/>
                  </a:lnTo>
                  <a:lnTo>
                    <a:pt x="736" y="464"/>
                  </a:lnTo>
                  <a:lnTo>
                    <a:pt x="735" y="438"/>
                  </a:lnTo>
                  <a:lnTo>
                    <a:pt x="734" y="411"/>
                  </a:lnTo>
                  <a:lnTo>
                    <a:pt x="731" y="386"/>
                  </a:lnTo>
                  <a:lnTo>
                    <a:pt x="726" y="362"/>
                  </a:lnTo>
                  <a:lnTo>
                    <a:pt x="721" y="339"/>
                  </a:lnTo>
                  <a:lnTo>
                    <a:pt x="715" y="316"/>
                  </a:lnTo>
                  <a:lnTo>
                    <a:pt x="707" y="294"/>
                  </a:lnTo>
                  <a:lnTo>
                    <a:pt x="699" y="273"/>
                  </a:lnTo>
                  <a:lnTo>
                    <a:pt x="689" y="254"/>
                  </a:lnTo>
                  <a:lnTo>
                    <a:pt x="677" y="235"/>
                  </a:lnTo>
                  <a:lnTo>
                    <a:pt x="666" y="217"/>
                  </a:lnTo>
                  <a:lnTo>
                    <a:pt x="653" y="201"/>
                  </a:lnTo>
                  <a:lnTo>
                    <a:pt x="639" y="186"/>
                  </a:lnTo>
                  <a:lnTo>
                    <a:pt x="624" y="171"/>
                  </a:lnTo>
                  <a:lnTo>
                    <a:pt x="607" y="158"/>
                  </a:lnTo>
                  <a:lnTo>
                    <a:pt x="590" y="146"/>
                  </a:lnTo>
                  <a:lnTo>
                    <a:pt x="572" y="136"/>
                  </a:lnTo>
                  <a:lnTo>
                    <a:pt x="554" y="127"/>
                  </a:lnTo>
                  <a:lnTo>
                    <a:pt x="535" y="119"/>
                  </a:lnTo>
                  <a:lnTo>
                    <a:pt x="514" y="112"/>
                  </a:lnTo>
                  <a:lnTo>
                    <a:pt x="494" y="108"/>
                  </a:lnTo>
                  <a:lnTo>
                    <a:pt x="474" y="105"/>
                  </a:lnTo>
                  <a:lnTo>
                    <a:pt x="452" y="103"/>
                  </a:lnTo>
                  <a:lnTo>
                    <a:pt x="430" y="102"/>
                  </a:lnTo>
                  <a:lnTo>
                    <a:pt x="414" y="102"/>
                  </a:lnTo>
                  <a:lnTo>
                    <a:pt x="399" y="103"/>
                  </a:lnTo>
                  <a:lnTo>
                    <a:pt x="384" y="105"/>
                  </a:lnTo>
                  <a:lnTo>
                    <a:pt x="370" y="107"/>
                  </a:lnTo>
                  <a:lnTo>
                    <a:pt x="355" y="110"/>
                  </a:lnTo>
                  <a:lnTo>
                    <a:pt x="341" y="113"/>
                  </a:lnTo>
                  <a:lnTo>
                    <a:pt x="326" y="118"/>
                  </a:lnTo>
                  <a:lnTo>
                    <a:pt x="313" y="123"/>
                  </a:lnTo>
                  <a:lnTo>
                    <a:pt x="299" y="129"/>
                  </a:lnTo>
                  <a:lnTo>
                    <a:pt x="287" y="136"/>
                  </a:lnTo>
                  <a:lnTo>
                    <a:pt x="274" y="142"/>
                  </a:lnTo>
                  <a:lnTo>
                    <a:pt x="261" y="151"/>
                  </a:lnTo>
                  <a:lnTo>
                    <a:pt x="248" y="159"/>
                  </a:lnTo>
                  <a:lnTo>
                    <a:pt x="236" y="168"/>
                  </a:lnTo>
                  <a:lnTo>
                    <a:pt x="225" y="177"/>
                  </a:lnTo>
                  <a:lnTo>
                    <a:pt x="213" y="188"/>
                  </a:lnTo>
                  <a:lnTo>
                    <a:pt x="202" y="200"/>
                  </a:lnTo>
                  <a:lnTo>
                    <a:pt x="192" y="211"/>
                  </a:lnTo>
                  <a:lnTo>
                    <a:pt x="182" y="225"/>
                  </a:lnTo>
                  <a:lnTo>
                    <a:pt x="174" y="239"/>
                  </a:lnTo>
                  <a:lnTo>
                    <a:pt x="165" y="254"/>
                  </a:lnTo>
                  <a:lnTo>
                    <a:pt x="158" y="270"/>
                  </a:lnTo>
                  <a:lnTo>
                    <a:pt x="151" y="286"/>
                  </a:lnTo>
                  <a:lnTo>
                    <a:pt x="145" y="304"/>
                  </a:lnTo>
                  <a:lnTo>
                    <a:pt x="140" y="322"/>
                  </a:lnTo>
                  <a:lnTo>
                    <a:pt x="135" y="342"/>
                  </a:lnTo>
                  <a:lnTo>
                    <a:pt x="131" y="362"/>
                  </a:lnTo>
                  <a:lnTo>
                    <a:pt x="128" y="384"/>
                  </a:lnTo>
                  <a:lnTo>
                    <a:pt x="126" y="405"/>
                  </a:lnTo>
                  <a:lnTo>
                    <a:pt x="124" y="428"/>
                  </a:lnTo>
                  <a:lnTo>
                    <a:pt x="123" y="453"/>
                  </a:lnTo>
                  <a:lnTo>
                    <a:pt x="123" y="47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8" name="Freeform 31">
              <a:extLst>
                <a:ext uri="{FF2B5EF4-FFF2-40B4-BE49-F238E27FC236}">
                  <a16:creationId xmlns="" xmlns:a16="http://schemas.microsoft.com/office/drawing/2014/main" id="{5900B52E-6B33-D4BD-0BDF-4356D087F1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93" y="392"/>
              <a:ext cx="76" cy="99"/>
            </a:xfrm>
            <a:custGeom>
              <a:avLst/>
              <a:gdLst>
                <a:gd name="T0" fmla="*/ 337 w 678"/>
                <a:gd name="T1" fmla="*/ 0 h 896"/>
                <a:gd name="T2" fmla="*/ 408 w 678"/>
                <a:gd name="T3" fmla="*/ 3 h 896"/>
                <a:gd name="T4" fmla="*/ 468 w 678"/>
                <a:gd name="T5" fmla="*/ 15 h 896"/>
                <a:gd name="T6" fmla="*/ 517 w 678"/>
                <a:gd name="T7" fmla="*/ 34 h 896"/>
                <a:gd name="T8" fmla="*/ 557 w 678"/>
                <a:gd name="T9" fmla="*/ 61 h 896"/>
                <a:gd name="T10" fmla="*/ 590 w 678"/>
                <a:gd name="T11" fmla="*/ 96 h 896"/>
                <a:gd name="T12" fmla="*/ 615 w 678"/>
                <a:gd name="T13" fmla="*/ 139 h 896"/>
                <a:gd name="T14" fmla="*/ 630 w 678"/>
                <a:gd name="T15" fmla="*/ 184 h 896"/>
                <a:gd name="T16" fmla="*/ 635 w 678"/>
                <a:gd name="T17" fmla="*/ 229 h 896"/>
                <a:gd name="T18" fmla="*/ 630 w 678"/>
                <a:gd name="T19" fmla="*/ 271 h 896"/>
                <a:gd name="T20" fmla="*/ 617 w 678"/>
                <a:gd name="T21" fmla="*/ 311 h 896"/>
                <a:gd name="T22" fmla="*/ 595 w 678"/>
                <a:gd name="T23" fmla="*/ 350 h 896"/>
                <a:gd name="T24" fmla="*/ 564 w 678"/>
                <a:gd name="T25" fmla="*/ 382 h 896"/>
                <a:gd name="T26" fmla="*/ 524 w 678"/>
                <a:gd name="T27" fmla="*/ 411 h 896"/>
                <a:gd name="T28" fmla="*/ 548 w 678"/>
                <a:gd name="T29" fmla="*/ 434 h 896"/>
                <a:gd name="T30" fmla="*/ 596 w 678"/>
                <a:gd name="T31" fmla="*/ 462 h 896"/>
                <a:gd name="T32" fmla="*/ 634 w 678"/>
                <a:gd name="T33" fmla="*/ 501 h 896"/>
                <a:gd name="T34" fmla="*/ 661 w 678"/>
                <a:gd name="T35" fmla="*/ 546 h 896"/>
                <a:gd name="T36" fmla="*/ 675 w 678"/>
                <a:gd name="T37" fmla="*/ 598 h 896"/>
                <a:gd name="T38" fmla="*/ 678 w 678"/>
                <a:gd name="T39" fmla="*/ 652 h 896"/>
                <a:gd name="T40" fmla="*/ 671 w 678"/>
                <a:gd name="T41" fmla="*/ 697 h 896"/>
                <a:gd name="T42" fmla="*/ 657 w 678"/>
                <a:gd name="T43" fmla="*/ 740 h 896"/>
                <a:gd name="T44" fmla="*/ 637 w 678"/>
                <a:gd name="T45" fmla="*/ 779 h 896"/>
                <a:gd name="T46" fmla="*/ 613 w 678"/>
                <a:gd name="T47" fmla="*/ 811 h 896"/>
                <a:gd name="T48" fmla="*/ 585 w 678"/>
                <a:gd name="T49" fmla="*/ 837 h 896"/>
                <a:gd name="T50" fmla="*/ 553 w 678"/>
                <a:gd name="T51" fmla="*/ 857 h 896"/>
                <a:gd name="T52" fmla="*/ 516 w 678"/>
                <a:gd name="T53" fmla="*/ 873 h 896"/>
                <a:gd name="T54" fmla="*/ 472 w 678"/>
                <a:gd name="T55" fmla="*/ 884 h 896"/>
                <a:gd name="T56" fmla="*/ 422 w 678"/>
                <a:gd name="T57" fmla="*/ 892 h 896"/>
                <a:gd name="T58" fmla="*/ 0 w 678"/>
                <a:gd name="T59" fmla="*/ 896 h 896"/>
                <a:gd name="T60" fmla="*/ 350 w 678"/>
                <a:gd name="T61" fmla="*/ 376 h 896"/>
                <a:gd name="T62" fmla="*/ 406 w 678"/>
                <a:gd name="T63" fmla="*/ 371 h 896"/>
                <a:gd name="T64" fmla="*/ 437 w 678"/>
                <a:gd name="T65" fmla="*/ 362 h 896"/>
                <a:gd name="T66" fmla="*/ 466 w 678"/>
                <a:gd name="T67" fmla="*/ 348 h 896"/>
                <a:gd name="T68" fmla="*/ 488 w 678"/>
                <a:gd name="T69" fmla="*/ 328 h 896"/>
                <a:gd name="T70" fmla="*/ 505 w 678"/>
                <a:gd name="T71" fmla="*/ 305 h 896"/>
                <a:gd name="T72" fmla="*/ 515 w 678"/>
                <a:gd name="T73" fmla="*/ 276 h 896"/>
                <a:gd name="T74" fmla="*/ 518 w 678"/>
                <a:gd name="T75" fmla="*/ 243 h 896"/>
                <a:gd name="T76" fmla="*/ 515 w 678"/>
                <a:gd name="T77" fmla="*/ 211 h 896"/>
                <a:gd name="T78" fmla="*/ 505 w 678"/>
                <a:gd name="T79" fmla="*/ 181 h 896"/>
                <a:gd name="T80" fmla="*/ 490 w 678"/>
                <a:gd name="T81" fmla="*/ 156 h 896"/>
                <a:gd name="T82" fmla="*/ 470 w 678"/>
                <a:gd name="T83" fmla="*/ 136 h 896"/>
                <a:gd name="T84" fmla="*/ 444 w 678"/>
                <a:gd name="T85" fmla="*/ 121 h 896"/>
                <a:gd name="T86" fmla="*/ 411 w 678"/>
                <a:gd name="T87" fmla="*/ 112 h 896"/>
                <a:gd name="T88" fmla="*/ 343 w 678"/>
                <a:gd name="T89" fmla="*/ 106 h 896"/>
                <a:gd name="T90" fmla="*/ 119 w 678"/>
                <a:gd name="T91" fmla="*/ 376 h 896"/>
                <a:gd name="T92" fmla="*/ 369 w 678"/>
                <a:gd name="T93" fmla="*/ 790 h 896"/>
                <a:gd name="T94" fmla="*/ 423 w 678"/>
                <a:gd name="T95" fmla="*/ 786 h 896"/>
                <a:gd name="T96" fmla="*/ 477 w 678"/>
                <a:gd name="T97" fmla="*/ 770 h 896"/>
                <a:gd name="T98" fmla="*/ 505 w 678"/>
                <a:gd name="T99" fmla="*/ 751 h 896"/>
                <a:gd name="T100" fmla="*/ 527 w 678"/>
                <a:gd name="T101" fmla="*/ 727 h 896"/>
                <a:gd name="T102" fmla="*/ 544 w 678"/>
                <a:gd name="T103" fmla="*/ 695 h 896"/>
                <a:gd name="T104" fmla="*/ 552 w 678"/>
                <a:gd name="T105" fmla="*/ 666 h 896"/>
                <a:gd name="T106" fmla="*/ 555 w 678"/>
                <a:gd name="T107" fmla="*/ 636 h 896"/>
                <a:gd name="T108" fmla="*/ 551 w 678"/>
                <a:gd name="T109" fmla="*/ 600 h 896"/>
                <a:gd name="T110" fmla="*/ 540 w 678"/>
                <a:gd name="T111" fmla="*/ 569 h 896"/>
                <a:gd name="T112" fmla="*/ 522 w 678"/>
                <a:gd name="T113" fmla="*/ 540 h 896"/>
                <a:gd name="T114" fmla="*/ 499 w 678"/>
                <a:gd name="T115" fmla="*/ 518 h 896"/>
                <a:gd name="T116" fmla="*/ 469 w 678"/>
                <a:gd name="T117" fmla="*/ 501 h 896"/>
                <a:gd name="T118" fmla="*/ 433 w 678"/>
                <a:gd name="T119" fmla="*/ 491 h 896"/>
                <a:gd name="T120" fmla="*/ 367 w 678"/>
                <a:gd name="T121" fmla="*/ 483 h 896"/>
                <a:gd name="T122" fmla="*/ 119 w 678"/>
                <a:gd name="T123" fmla="*/ 790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78" h="896">
                  <a:moveTo>
                    <a:pt x="0" y="896"/>
                  </a:moveTo>
                  <a:lnTo>
                    <a:pt x="0" y="0"/>
                  </a:lnTo>
                  <a:lnTo>
                    <a:pt x="337" y="0"/>
                  </a:lnTo>
                  <a:lnTo>
                    <a:pt x="362" y="0"/>
                  </a:lnTo>
                  <a:lnTo>
                    <a:pt x="386" y="1"/>
                  </a:lnTo>
                  <a:lnTo>
                    <a:pt x="408" y="3"/>
                  </a:lnTo>
                  <a:lnTo>
                    <a:pt x="429" y="6"/>
                  </a:lnTo>
                  <a:lnTo>
                    <a:pt x="450" y="10"/>
                  </a:lnTo>
                  <a:lnTo>
                    <a:pt x="468" y="15"/>
                  </a:lnTo>
                  <a:lnTo>
                    <a:pt x="486" y="20"/>
                  </a:lnTo>
                  <a:lnTo>
                    <a:pt x="502" y="26"/>
                  </a:lnTo>
                  <a:lnTo>
                    <a:pt x="517" y="34"/>
                  </a:lnTo>
                  <a:lnTo>
                    <a:pt x="532" y="42"/>
                  </a:lnTo>
                  <a:lnTo>
                    <a:pt x="544" y="51"/>
                  </a:lnTo>
                  <a:lnTo>
                    <a:pt x="557" y="61"/>
                  </a:lnTo>
                  <a:lnTo>
                    <a:pt x="569" y="72"/>
                  </a:lnTo>
                  <a:lnTo>
                    <a:pt x="580" y="84"/>
                  </a:lnTo>
                  <a:lnTo>
                    <a:pt x="590" y="96"/>
                  </a:lnTo>
                  <a:lnTo>
                    <a:pt x="599" y="110"/>
                  </a:lnTo>
                  <a:lnTo>
                    <a:pt x="607" y="125"/>
                  </a:lnTo>
                  <a:lnTo>
                    <a:pt x="615" y="139"/>
                  </a:lnTo>
                  <a:lnTo>
                    <a:pt x="621" y="154"/>
                  </a:lnTo>
                  <a:lnTo>
                    <a:pt x="625" y="169"/>
                  </a:lnTo>
                  <a:lnTo>
                    <a:pt x="630" y="184"/>
                  </a:lnTo>
                  <a:lnTo>
                    <a:pt x="633" y="198"/>
                  </a:lnTo>
                  <a:lnTo>
                    <a:pt x="634" y="213"/>
                  </a:lnTo>
                  <a:lnTo>
                    <a:pt x="635" y="229"/>
                  </a:lnTo>
                  <a:lnTo>
                    <a:pt x="634" y="243"/>
                  </a:lnTo>
                  <a:lnTo>
                    <a:pt x="633" y="257"/>
                  </a:lnTo>
                  <a:lnTo>
                    <a:pt x="630" y="271"/>
                  </a:lnTo>
                  <a:lnTo>
                    <a:pt x="626" y="285"/>
                  </a:lnTo>
                  <a:lnTo>
                    <a:pt x="622" y="298"/>
                  </a:lnTo>
                  <a:lnTo>
                    <a:pt x="617" y="311"/>
                  </a:lnTo>
                  <a:lnTo>
                    <a:pt x="610" y="324"/>
                  </a:lnTo>
                  <a:lnTo>
                    <a:pt x="603" y="337"/>
                  </a:lnTo>
                  <a:lnTo>
                    <a:pt x="595" y="350"/>
                  </a:lnTo>
                  <a:lnTo>
                    <a:pt x="586" y="361"/>
                  </a:lnTo>
                  <a:lnTo>
                    <a:pt x="575" y="372"/>
                  </a:lnTo>
                  <a:lnTo>
                    <a:pt x="564" y="382"/>
                  </a:lnTo>
                  <a:lnTo>
                    <a:pt x="552" y="393"/>
                  </a:lnTo>
                  <a:lnTo>
                    <a:pt x="538" y="403"/>
                  </a:lnTo>
                  <a:lnTo>
                    <a:pt x="524" y="411"/>
                  </a:lnTo>
                  <a:lnTo>
                    <a:pt x="509" y="419"/>
                  </a:lnTo>
                  <a:lnTo>
                    <a:pt x="528" y="425"/>
                  </a:lnTo>
                  <a:lnTo>
                    <a:pt x="548" y="434"/>
                  </a:lnTo>
                  <a:lnTo>
                    <a:pt x="565" y="442"/>
                  </a:lnTo>
                  <a:lnTo>
                    <a:pt x="581" y="452"/>
                  </a:lnTo>
                  <a:lnTo>
                    <a:pt x="596" y="462"/>
                  </a:lnTo>
                  <a:lnTo>
                    <a:pt x="609" y="474"/>
                  </a:lnTo>
                  <a:lnTo>
                    <a:pt x="622" y="487"/>
                  </a:lnTo>
                  <a:lnTo>
                    <a:pt x="634" y="501"/>
                  </a:lnTo>
                  <a:lnTo>
                    <a:pt x="645" y="515"/>
                  </a:lnTo>
                  <a:lnTo>
                    <a:pt x="653" y="530"/>
                  </a:lnTo>
                  <a:lnTo>
                    <a:pt x="661" y="546"/>
                  </a:lnTo>
                  <a:lnTo>
                    <a:pt x="667" y="563"/>
                  </a:lnTo>
                  <a:lnTo>
                    <a:pt x="672" y="580"/>
                  </a:lnTo>
                  <a:lnTo>
                    <a:pt x="675" y="598"/>
                  </a:lnTo>
                  <a:lnTo>
                    <a:pt x="678" y="616"/>
                  </a:lnTo>
                  <a:lnTo>
                    <a:pt x="678" y="636"/>
                  </a:lnTo>
                  <a:lnTo>
                    <a:pt x="678" y="652"/>
                  </a:lnTo>
                  <a:lnTo>
                    <a:pt x="677" y="667"/>
                  </a:lnTo>
                  <a:lnTo>
                    <a:pt x="674" y="682"/>
                  </a:lnTo>
                  <a:lnTo>
                    <a:pt x="671" y="697"/>
                  </a:lnTo>
                  <a:lnTo>
                    <a:pt x="668" y="711"/>
                  </a:lnTo>
                  <a:lnTo>
                    <a:pt x="663" y="726"/>
                  </a:lnTo>
                  <a:lnTo>
                    <a:pt x="657" y="740"/>
                  </a:lnTo>
                  <a:lnTo>
                    <a:pt x="651" y="754"/>
                  </a:lnTo>
                  <a:lnTo>
                    <a:pt x="645" y="766"/>
                  </a:lnTo>
                  <a:lnTo>
                    <a:pt x="637" y="779"/>
                  </a:lnTo>
                  <a:lnTo>
                    <a:pt x="630" y="790"/>
                  </a:lnTo>
                  <a:lnTo>
                    <a:pt x="621" y="801"/>
                  </a:lnTo>
                  <a:lnTo>
                    <a:pt x="613" y="811"/>
                  </a:lnTo>
                  <a:lnTo>
                    <a:pt x="604" y="821"/>
                  </a:lnTo>
                  <a:lnTo>
                    <a:pt x="596" y="829"/>
                  </a:lnTo>
                  <a:lnTo>
                    <a:pt x="585" y="837"/>
                  </a:lnTo>
                  <a:lnTo>
                    <a:pt x="575" y="844"/>
                  </a:lnTo>
                  <a:lnTo>
                    <a:pt x="565" y="850"/>
                  </a:lnTo>
                  <a:lnTo>
                    <a:pt x="553" y="857"/>
                  </a:lnTo>
                  <a:lnTo>
                    <a:pt x="541" y="862"/>
                  </a:lnTo>
                  <a:lnTo>
                    <a:pt x="528" y="867"/>
                  </a:lnTo>
                  <a:lnTo>
                    <a:pt x="516" y="873"/>
                  </a:lnTo>
                  <a:lnTo>
                    <a:pt x="502" y="877"/>
                  </a:lnTo>
                  <a:lnTo>
                    <a:pt x="487" y="881"/>
                  </a:lnTo>
                  <a:lnTo>
                    <a:pt x="472" y="884"/>
                  </a:lnTo>
                  <a:lnTo>
                    <a:pt x="456" y="888"/>
                  </a:lnTo>
                  <a:lnTo>
                    <a:pt x="439" y="890"/>
                  </a:lnTo>
                  <a:lnTo>
                    <a:pt x="422" y="892"/>
                  </a:lnTo>
                  <a:lnTo>
                    <a:pt x="384" y="895"/>
                  </a:lnTo>
                  <a:lnTo>
                    <a:pt x="342" y="896"/>
                  </a:lnTo>
                  <a:lnTo>
                    <a:pt x="0" y="896"/>
                  </a:lnTo>
                  <a:close/>
                  <a:moveTo>
                    <a:pt x="119" y="376"/>
                  </a:moveTo>
                  <a:lnTo>
                    <a:pt x="313" y="376"/>
                  </a:lnTo>
                  <a:lnTo>
                    <a:pt x="350" y="376"/>
                  </a:lnTo>
                  <a:lnTo>
                    <a:pt x="380" y="374"/>
                  </a:lnTo>
                  <a:lnTo>
                    <a:pt x="394" y="372"/>
                  </a:lnTo>
                  <a:lnTo>
                    <a:pt x="406" y="371"/>
                  </a:lnTo>
                  <a:lnTo>
                    <a:pt x="417" y="369"/>
                  </a:lnTo>
                  <a:lnTo>
                    <a:pt x="426" y="365"/>
                  </a:lnTo>
                  <a:lnTo>
                    <a:pt x="437" y="362"/>
                  </a:lnTo>
                  <a:lnTo>
                    <a:pt x="448" y="358"/>
                  </a:lnTo>
                  <a:lnTo>
                    <a:pt x="457" y="353"/>
                  </a:lnTo>
                  <a:lnTo>
                    <a:pt x="466" y="348"/>
                  </a:lnTo>
                  <a:lnTo>
                    <a:pt x="474" y="342"/>
                  </a:lnTo>
                  <a:lnTo>
                    <a:pt x="482" y="336"/>
                  </a:lnTo>
                  <a:lnTo>
                    <a:pt x="488" y="328"/>
                  </a:lnTo>
                  <a:lnTo>
                    <a:pt x="494" y="321"/>
                  </a:lnTo>
                  <a:lnTo>
                    <a:pt x="500" y="313"/>
                  </a:lnTo>
                  <a:lnTo>
                    <a:pt x="505" y="305"/>
                  </a:lnTo>
                  <a:lnTo>
                    <a:pt x="508" y="295"/>
                  </a:lnTo>
                  <a:lnTo>
                    <a:pt x="511" y="286"/>
                  </a:lnTo>
                  <a:lnTo>
                    <a:pt x="515" y="276"/>
                  </a:lnTo>
                  <a:lnTo>
                    <a:pt x="516" y="265"/>
                  </a:lnTo>
                  <a:lnTo>
                    <a:pt x="517" y="255"/>
                  </a:lnTo>
                  <a:lnTo>
                    <a:pt x="518" y="243"/>
                  </a:lnTo>
                  <a:lnTo>
                    <a:pt x="517" y="231"/>
                  </a:lnTo>
                  <a:lnTo>
                    <a:pt x="516" y="221"/>
                  </a:lnTo>
                  <a:lnTo>
                    <a:pt x="515" y="211"/>
                  </a:lnTo>
                  <a:lnTo>
                    <a:pt x="513" y="201"/>
                  </a:lnTo>
                  <a:lnTo>
                    <a:pt x="509" y="191"/>
                  </a:lnTo>
                  <a:lnTo>
                    <a:pt x="505" y="181"/>
                  </a:lnTo>
                  <a:lnTo>
                    <a:pt x="501" y="173"/>
                  </a:lnTo>
                  <a:lnTo>
                    <a:pt x="497" y="164"/>
                  </a:lnTo>
                  <a:lnTo>
                    <a:pt x="490" y="156"/>
                  </a:lnTo>
                  <a:lnTo>
                    <a:pt x="484" y="149"/>
                  </a:lnTo>
                  <a:lnTo>
                    <a:pt x="477" y="142"/>
                  </a:lnTo>
                  <a:lnTo>
                    <a:pt x="470" y="136"/>
                  </a:lnTo>
                  <a:lnTo>
                    <a:pt x="462" y="130"/>
                  </a:lnTo>
                  <a:lnTo>
                    <a:pt x="454" y="125"/>
                  </a:lnTo>
                  <a:lnTo>
                    <a:pt x="444" y="121"/>
                  </a:lnTo>
                  <a:lnTo>
                    <a:pt x="435" y="118"/>
                  </a:lnTo>
                  <a:lnTo>
                    <a:pt x="424" y="114"/>
                  </a:lnTo>
                  <a:lnTo>
                    <a:pt x="411" y="112"/>
                  </a:lnTo>
                  <a:lnTo>
                    <a:pt x="398" y="110"/>
                  </a:lnTo>
                  <a:lnTo>
                    <a:pt x="380" y="108"/>
                  </a:lnTo>
                  <a:lnTo>
                    <a:pt x="343" y="106"/>
                  </a:lnTo>
                  <a:lnTo>
                    <a:pt x="298" y="105"/>
                  </a:lnTo>
                  <a:lnTo>
                    <a:pt x="119" y="105"/>
                  </a:lnTo>
                  <a:lnTo>
                    <a:pt x="119" y="376"/>
                  </a:lnTo>
                  <a:close/>
                  <a:moveTo>
                    <a:pt x="119" y="790"/>
                  </a:moveTo>
                  <a:lnTo>
                    <a:pt x="342" y="790"/>
                  </a:lnTo>
                  <a:lnTo>
                    <a:pt x="369" y="790"/>
                  </a:lnTo>
                  <a:lnTo>
                    <a:pt x="391" y="789"/>
                  </a:lnTo>
                  <a:lnTo>
                    <a:pt x="409" y="788"/>
                  </a:lnTo>
                  <a:lnTo>
                    <a:pt x="423" y="786"/>
                  </a:lnTo>
                  <a:lnTo>
                    <a:pt x="443" y="781"/>
                  </a:lnTo>
                  <a:lnTo>
                    <a:pt x="461" y="776"/>
                  </a:lnTo>
                  <a:lnTo>
                    <a:pt x="477" y="770"/>
                  </a:lnTo>
                  <a:lnTo>
                    <a:pt x="492" y="761"/>
                  </a:lnTo>
                  <a:lnTo>
                    <a:pt x="499" y="757"/>
                  </a:lnTo>
                  <a:lnTo>
                    <a:pt x="505" y="751"/>
                  </a:lnTo>
                  <a:lnTo>
                    <a:pt x="511" y="746"/>
                  </a:lnTo>
                  <a:lnTo>
                    <a:pt x="517" y="741"/>
                  </a:lnTo>
                  <a:lnTo>
                    <a:pt x="527" y="727"/>
                  </a:lnTo>
                  <a:lnTo>
                    <a:pt x="537" y="712"/>
                  </a:lnTo>
                  <a:lnTo>
                    <a:pt x="541" y="704"/>
                  </a:lnTo>
                  <a:lnTo>
                    <a:pt x="544" y="695"/>
                  </a:lnTo>
                  <a:lnTo>
                    <a:pt x="548" y="686"/>
                  </a:lnTo>
                  <a:lnTo>
                    <a:pt x="551" y="676"/>
                  </a:lnTo>
                  <a:lnTo>
                    <a:pt x="552" y="666"/>
                  </a:lnTo>
                  <a:lnTo>
                    <a:pt x="554" y="657"/>
                  </a:lnTo>
                  <a:lnTo>
                    <a:pt x="555" y="646"/>
                  </a:lnTo>
                  <a:lnTo>
                    <a:pt x="555" y="636"/>
                  </a:lnTo>
                  <a:lnTo>
                    <a:pt x="554" y="624"/>
                  </a:lnTo>
                  <a:lnTo>
                    <a:pt x="553" y="612"/>
                  </a:lnTo>
                  <a:lnTo>
                    <a:pt x="551" y="600"/>
                  </a:lnTo>
                  <a:lnTo>
                    <a:pt x="549" y="589"/>
                  </a:lnTo>
                  <a:lnTo>
                    <a:pt x="544" y="578"/>
                  </a:lnTo>
                  <a:lnTo>
                    <a:pt x="540" y="569"/>
                  </a:lnTo>
                  <a:lnTo>
                    <a:pt x="535" y="558"/>
                  </a:lnTo>
                  <a:lnTo>
                    <a:pt x="530" y="548"/>
                  </a:lnTo>
                  <a:lnTo>
                    <a:pt x="522" y="540"/>
                  </a:lnTo>
                  <a:lnTo>
                    <a:pt x="515" y="531"/>
                  </a:lnTo>
                  <a:lnTo>
                    <a:pt x="507" y="524"/>
                  </a:lnTo>
                  <a:lnTo>
                    <a:pt x="499" y="518"/>
                  </a:lnTo>
                  <a:lnTo>
                    <a:pt x="489" y="511"/>
                  </a:lnTo>
                  <a:lnTo>
                    <a:pt x="480" y="506"/>
                  </a:lnTo>
                  <a:lnTo>
                    <a:pt x="469" y="501"/>
                  </a:lnTo>
                  <a:lnTo>
                    <a:pt x="458" y="497"/>
                  </a:lnTo>
                  <a:lnTo>
                    <a:pt x="445" y="493"/>
                  </a:lnTo>
                  <a:lnTo>
                    <a:pt x="433" y="491"/>
                  </a:lnTo>
                  <a:lnTo>
                    <a:pt x="418" y="488"/>
                  </a:lnTo>
                  <a:lnTo>
                    <a:pt x="402" y="486"/>
                  </a:lnTo>
                  <a:lnTo>
                    <a:pt x="367" y="483"/>
                  </a:lnTo>
                  <a:lnTo>
                    <a:pt x="326" y="482"/>
                  </a:lnTo>
                  <a:lnTo>
                    <a:pt x="119" y="482"/>
                  </a:lnTo>
                  <a:lnTo>
                    <a:pt x="119" y="79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39" name="Freeform 32">
              <a:extLst>
                <a:ext uri="{FF2B5EF4-FFF2-40B4-BE49-F238E27FC236}">
                  <a16:creationId xmlns="" xmlns:a16="http://schemas.microsoft.com/office/drawing/2014/main" id="{C7EA2FBD-D61D-66C9-35ED-D5DFD2880B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7" y="392"/>
              <a:ext cx="74" cy="99"/>
            </a:xfrm>
            <a:custGeom>
              <a:avLst/>
              <a:gdLst>
                <a:gd name="T0" fmla="*/ 0 w 669"/>
                <a:gd name="T1" fmla="*/ 896 h 896"/>
                <a:gd name="T2" fmla="*/ 0 w 669"/>
                <a:gd name="T3" fmla="*/ 0 h 896"/>
                <a:gd name="T4" fmla="*/ 649 w 669"/>
                <a:gd name="T5" fmla="*/ 0 h 896"/>
                <a:gd name="T6" fmla="*/ 649 w 669"/>
                <a:gd name="T7" fmla="*/ 105 h 896"/>
                <a:gd name="T8" fmla="*/ 119 w 669"/>
                <a:gd name="T9" fmla="*/ 105 h 896"/>
                <a:gd name="T10" fmla="*/ 119 w 669"/>
                <a:gd name="T11" fmla="*/ 379 h 896"/>
                <a:gd name="T12" fmla="*/ 615 w 669"/>
                <a:gd name="T13" fmla="*/ 379 h 896"/>
                <a:gd name="T14" fmla="*/ 615 w 669"/>
                <a:gd name="T15" fmla="*/ 485 h 896"/>
                <a:gd name="T16" fmla="*/ 119 w 669"/>
                <a:gd name="T17" fmla="*/ 485 h 896"/>
                <a:gd name="T18" fmla="*/ 119 w 669"/>
                <a:gd name="T19" fmla="*/ 790 h 896"/>
                <a:gd name="T20" fmla="*/ 669 w 669"/>
                <a:gd name="T21" fmla="*/ 790 h 896"/>
                <a:gd name="T22" fmla="*/ 669 w 669"/>
                <a:gd name="T23" fmla="*/ 896 h 896"/>
                <a:gd name="T24" fmla="*/ 0 w 669"/>
                <a:gd name="T25" fmla="*/ 896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669" h="896">
                  <a:moveTo>
                    <a:pt x="0" y="896"/>
                  </a:moveTo>
                  <a:lnTo>
                    <a:pt x="0" y="0"/>
                  </a:lnTo>
                  <a:lnTo>
                    <a:pt x="649" y="0"/>
                  </a:lnTo>
                  <a:lnTo>
                    <a:pt x="649" y="105"/>
                  </a:lnTo>
                  <a:lnTo>
                    <a:pt x="119" y="105"/>
                  </a:lnTo>
                  <a:lnTo>
                    <a:pt x="119" y="379"/>
                  </a:lnTo>
                  <a:lnTo>
                    <a:pt x="615" y="379"/>
                  </a:lnTo>
                  <a:lnTo>
                    <a:pt x="615" y="485"/>
                  </a:lnTo>
                  <a:lnTo>
                    <a:pt x="119" y="485"/>
                  </a:lnTo>
                  <a:lnTo>
                    <a:pt x="119" y="790"/>
                  </a:lnTo>
                  <a:lnTo>
                    <a:pt x="669" y="790"/>
                  </a:lnTo>
                  <a:lnTo>
                    <a:pt x="669" y="896"/>
                  </a:lnTo>
                  <a:lnTo>
                    <a:pt x="0" y="8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0" name="Freeform 33">
              <a:extLst>
                <a:ext uri="{FF2B5EF4-FFF2-40B4-BE49-F238E27FC236}">
                  <a16:creationId xmlns="" xmlns:a16="http://schemas.microsoft.com/office/drawing/2014/main" id="{96167581-578E-2DF0-CC65-BC4A170C43FE}"/>
                </a:ext>
              </a:extLst>
            </p:cNvPr>
            <p:cNvSpPr>
              <a:spLocks/>
            </p:cNvSpPr>
            <p:nvPr/>
          </p:nvSpPr>
          <p:spPr bwMode="auto">
            <a:xfrm>
              <a:off x="4772" y="392"/>
              <a:ext cx="79" cy="99"/>
            </a:xfrm>
            <a:custGeom>
              <a:avLst/>
              <a:gdLst>
                <a:gd name="T0" fmla="*/ 296 w 712"/>
                <a:gd name="T1" fmla="*/ 896 h 896"/>
                <a:gd name="T2" fmla="*/ 296 w 712"/>
                <a:gd name="T3" fmla="*/ 105 h 896"/>
                <a:gd name="T4" fmla="*/ 0 w 712"/>
                <a:gd name="T5" fmla="*/ 105 h 896"/>
                <a:gd name="T6" fmla="*/ 0 w 712"/>
                <a:gd name="T7" fmla="*/ 0 h 896"/>
                <a:gd name="T8" fmla="*/ 712 w 712"/>
                <a:gd name="T9" fmla="*/ 0 h 896"/>
                <a:gd name="T10" fmla="*/ 712 w 712"/>
                <a:gd name="T11" fmla="*/ 105 h 896"/>
                <a:gd name="T12" fmla="*/ 415 w 712"/>
                <a:gd name="T13" fmla="*/ 105 h 896"/>
                <a:gd name="T14" fmla="*/ 415 w 712"/>
                <a:gd name="T15" fmla="*/ 896 h 896"/>
                <a:gd name="T16" fmla="*/ 296 w 712"/>
                <a:gd name="T17" fmla="*/ 896 h 8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12" h="896">
                  <a:moveTo>
                    <a:pt x="296" y="896"/>
                  </a:moveTo>
                  <a:lnTo>
                    <a:pt x="296" y="105"/>
                  </a:lnTo>
                  <a:lnTo>
                    <a:pt x="0" y="105"/>
                  </a:lnTo>
                  <a:lnTo>
                    <a:pt x="0" y="0"/>
                  </a:lnTo>
                  <a:lnTo>
                    <a:pt x="712" y="0"/>
                  </a:lnTo>
                  <a:lnTo>
                    <a:pt x="712" y="105"/>
                  </a:lnTo>
                  <a:lnTo>
                    <a:pt x="415" y="105"/>
                  </a:lnTo>
                  <a:lnTo>
                    <a:pt x="415" y="896"/>
                  </a:lnTo>
                  <a:lnTo>
                    <a:pt x="296" y="89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1" name="Freeform 34">
              <a:extLst>
                <a:ext uri="{FF2B5EF4-FFF2-40B4-BE49-F238E27FC236}">
                  <a16:creationId xmlns="" xmlns:a16="http://schemas.microsoft.com/office/drawing/2014/main" id="{1CA058C8-6D9F-6D85-5C80-2736B7B816D0}"/>
                </a:ext>
              </a:extLst>
            </p:cNvPr>
            <p:cNvSpPr>
              <a:spLocks/>
            </p:cNvSpPr>
            <p:nvPr/>
          </p:nvSpPr>
          <p:spPr bwMode="auto">
            <a:xfrm>
              <a:off x="4892" y="390"/>
              <a:ext cx="40" cy="103"/>
            </a:xfrm>
            <a:custGeom>
              <a:avLst/>
              <a:gdLst>
                <a:gd name="T0" fmla="*/ 0 w 352"/>
                <a:gd name="T1" fmla="*/ 926 h 926"/>
                <a:gd name="T2" fmla="*/ 223 w 352"/>
                <a:gd name="T3" fmla="*/ 0 h 926"/>
                <a:gd name="T4" fmla="*/ 352 w 352"/>
                <a:gd name="T5" fmla="*/ 0 h 926"/>
                <a:gd name="T6" fmla="*/ 127 w 352"/>
                <a:gd name="T7" fmla="*/ 926 h 926"/>
                <a:gd name="T8" fmla="*/ 0 w 352"/>
                <a:gd name="T9" fmla="*/ 926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2" h="926">
                  <a:moveTo>
                    <a:pt x="0" y="926"/>
                  </a:moveTo>
                  <a:lnTo>
                    <a:pt x="223" y="0"/>
                  </a:lnTo>
                  <a:lnTo>
                    <a:pt x="352" y="0"/>
                  </a:lnTo>
                  <a:lnTo>
                    <a:pt x="127" y="926"/>
                  </a:lnTo>
                  <a:lnTo>
                    <a:pt x="0" y="9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42" name="Freeform 39">
              <a:extLst>
                <a:ext uri="{FF2B5EF4-FFF2-40B4-BE49-F238E27FC236}">
                  <a16:creationId xmlns="" xmlns:a16="http://schemas.microsoft.com/office/drawing/2014/main" id="{B4C026A7-7D19-B47C-36E3-B430DEED147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043" y="71"/>
              <a:ext cx="244" cy="418"/>
            </a:xfrm>
            <a:custGeom>
              <a:avLst/>
              <a:gdLst>
                <a:gd name="T0" fmla="*/ 1409 w 2190"/>
                <a:gd name="T1" fmla="*/ 848 h 3760"/>
                <a:gd name="T2" fmla="*/ 59 w 2190"/>
                <a:gd name="T3" fmla="*/ 987 h 3760"/>
                <a:gd name="T4" fmla="*/ 59 w 2190"/>
                <a:gd name="T5" fmla="*/ 1448 h 3760"/>
                <a:gd name="T6" fmla="*/ 1409 w 2190"/>
                <a:gd name="T7" fmla="*/ 1310 h 3760"/>
                <a:gd name="T8" fmla="*/ 1409 w 2190"/>
                <a:gd name="T9" fmla="*/ 848 h 3760"/>
                <a:gd name="T10" fmla="*/ 1727 w 2190"/>
                <a:gd name="T11" fmla="*/ 3121 h 3760"/>
                <a:gd name="T12" fmla="*/ 0 w 2190"/>
                <a:gd name="T13" fmla="*/ 3297 h 3760"/>
                <a:gd name="T14" fmla="*/ 0 w 2190"/>
                <a:gd name="T15" fmla="*/ 3760 h 3760"/>
                <a:gd name="T16" fmla="*/ 1727 w 2190"/>
                <a:gd name="T17" fmla="*/ 3582 h 3760"/>
                <a:gd name="T18" fmla="*/ 1780 w 2190"/>
                <a:gd name="T19" fmla="*/ 3577 h 3760"/>
                <a:gd name="T20" fmla="*/ 2190 w 2190"/>
                <a:gd name="T21" fmla="*/ 3536 h 3760"/>
                <a:gd name="T22" fmla="*/ 2190 w 2190"/>
                <a:gd name="T23" fmla="*/ 0 h 3760"/>
                <a:gd name="T24" fmla="*/ 1780 w 2190"/>
                <a:gd name="T25" fmla="*/ 41 h 3760"/>
                <a:gd name="T26" fmla="*/ 1727 w 2190"/>
                <a:gd name="T27" fmla="*/ 47 h 3760"/>
                <a:gd name="T28" fmla="*/ 0 w 2190"/>
                <a:gd name="T29" fmla="*/ 224 h 3760"/>
                <a:gd name="T30" fmla="*/ 0 w 2190"/>
                <a:gd name="T31" fmla="*/ 686 h 3760"/>
                <a:gd name="T32" fmla="*/ 1727 w 2190"/>
                <a:gd name="T33" fmla="*/ 509 h 3760"/>
                <a:gd name="T34" fmla="*/ 1727 w 2190"/>
                <a:gd name="T35" fmla="*/ 3121 h 3760"/>
                <a:gd name="T36" fmla="*/ 1409 w 2190"/>
                <a:gd name="T37" fmla="*/ 2385 h 3760"/>
                <a:gd name="T38" fmla="*/ 59 w 2190"/>
                <a:gd name="T39" fmla="*/ 2523 h 3760"/>
                <a:gd name="T40" fmla="*/ 59 w 2190"/>
                <a:gd name="T41" fmla="*/ 2985 h 3760"/>
                <a:gd name="T42" fmla="*/ 1409 w 2190"/>
                <a:gd name="T43" fmla="*/ 2847 h 3760"/>
                <a:gd name="T44" fmla="*/ 1409 w 2190"/>
                <a:gd name="T45" fmla="*/ 2385 h 3760"/>
                <a:gd name="T46" fmla="*/ 1409 w 2190"/>
                <a:gd name="T47" fmla="*/ 1616 h 3760"/>
                <a:gd name="T48" fmla="*/ 59 w 2190"/>
                <a:gd name="T49" fmla="*/ 1754 h 3760"/>
                <a:gd name="T50" fmla="*/ 59 w 2190"/>
                <a:gd name="T51" fmla="*/ 2217 h 3760"/>
                <a:gd name="T52" fmla="*/ 1409 w 2190"/>
                <a:gd name="T53" fmla="*/ 2079 h 3760"/>
                <a:gd name="T54" fmla="*/ 1409 w 2190"/>
                <a:gd name="T55" fmla="*/ 1616 h 3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2190" h="3760">
                  <a:moveTo>
                    <a:pt x="1409" y="848"/>
                  </a:moveTo>
                  <a:lnTo>
                    <a:pt x="59" y="987"/>
                  </a:lnTo>
                  <a:lnTo>
                    <a:pt x="59" y="1448"/>
                  </a:lnTo>
                  <a:lnTo>
                    <a:pt x="1409" y="1310"/>
                  </a:lnTo>
                  <a:lnTo>
                    <a:pt x="1409" y="848"/>
                  </a:lnTo>
                  <a:close/>
                  <a:moveTo>
                    <a:pt x="1727" y="3121"/>
                  </a:moveTo>
                  <a:lnTo>
                    <a:pt x="0" y="3297"/>
                  </a:lnTo>
                  <a:lnTo>
                    <a:pt x="0" y="3760"/>
                  </a:lnTo>
                  <a:lnTo>
                    <a:pt x="1727" y="3582"/>
                  </a:lnTo>
                  <a:lnTo>
                    <a:pt x="1780" y="3577"/>
                  </a:lnTo>
                  <a:lnTo>
                    <a:pt x="2190" y="3536"/>
                  </a:lnTo>
                  <a:lnTo>
                    <a:pt x="2190" y="0"/>
                  </a:lnTo>
                  <a:lnTo>
                    <a:pt x="1780" y="41"/>
                  </a:lnTo>
                  <a:lnTo>
                    <a:pt x="1727" y="47"/>
                  </a:lnTo>
                  <a:lnTo>
                    <a:pt x="0" y="224"/>
                  </a:lnTo>
                  <a:lnTo>
                    <a:pt x="0" y="686"/>
                  </a:lnTo>
                  <a:lnTo>
                    <a:pt x="1727" y="509"/>
                  </a:lnTo>
                  <a:lnTo>
                    <a:pt x="1727" y="3121"/>
                  </a:lnTo>
                  <a:close/>
                  <a:moveTo>
                    <a:pt x="1409" y="2385"/>
                  </a:moveTo>
                  <a:lnTo>
                    <a:pt x="59" y="2523"/>
                  </a:lnTo>
                  <a:lnTo>
                    <a:pt x="59" y="2985"/>
                  </a:lnTo>
                  <a:lnTo>
                    <a:pt x="1409" y="2847"/>
                  </a:lnTo>
                  <a:lnTo>
                    <a:pt x="1409" y="2385"/>
                  </a:lnTo>
                  <a:close/>
                  <a:moveTo>
                    <a:pt x="1409" y="1616"/>
                  </a:moveTo>
                  <a:lnTo>
                    <a:pt x="59" y="1754"/>
                  </a:lnTo>
                  <a:lnTo>
                    <a:pt x="59" y="2217"/>
                  </a:lnTo>
                  <a:lnTo>
                    <a:pt x="1409" y="2079"/>
                  </a:lnTo>
                  <a:lnTo>
                    <a:pt x="1409" y="1616"/>
                  </a:lnTo>
                  <a:close/>
                </a:path>
              </a:pathLst>
            </a:custGeom>
            <a:solidFill>
              <a:srgbClr val="64BCE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37160" tIns="68580" rIns="137160" bIns="68580" numCol="1" anchor="t" anchorCtr="0" compatLnSpc="1">
              <a:prstTxWarp prst="textNoShape">
                <a:avLst/>
              </a:prstTxWarp>
            </a:bodyPr>
            <a:lstStyle/>
            <a:p>
              <a:pPr defTabSz="1370508">
                <a:defRPr/>
              </a:pPr>
              <a:endParaRPr lang="ru-RU" sz="2700" dirty="0">
                <a:solidFill>
                  <a:srgbClr val="64BCE0"/>
                </a:solidFill>
                <a:latin typeface="Calibri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="" xmlns:a16="http://schemas.microsoft.com/office/drawing/2014/main" id="{22BDC8CF-94FB-49A6-BE94-F49B92B2FCE2}"/>
              </a:ext>
            </a:extLst>
          </p:cNvPr>
          <p:cNvSpPr txBox="1"/>
          <p:nvPr/>
        </p:nvSpPr>
        <p:spPr>
          <a:xfrm>
            <a:off x="395431" y="5258758"/>
            <a:ext cx="108220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 smtClean="0">
                <a:solidFill>
                  <a:srgbClr val="1B31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Богданова Оксана Николаевна </a:t>
            </a:r>
            <a:r>
              <a:rPr lang="en-US" sz="1600" b="1" dirty="0">
                <a:solidFill>
                  <a:srgbClr val="1B318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| </a:t>
            </a:r>
            <a:r>
              <a:rPr lang="ru-RU" sz="1600" dirty="0" err="1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к.п.н</a:t>
            </a:r>
            <a:r>
              <a:rPr lang="ru-RU" sz="1600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., зав. краевым ресурсным центром по работе с одарёнными детьми</a:t>
            </a:r>
            <a:endParaRPr lang="ru-RU" sz="1600" dirty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962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F839632-AEF6-5FC5-89F2-6A192A0271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68"/>
          <a:stretch/>
        </p:blipFill>
        <p:spPr>
          <a:xfrm flipH="1">
            <a:off x="20916" y="24569"/>
            <a:ext cx="12192000" cy="68580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296C3BCE-B17C-42F4-930A-EF601B809A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916" y="12285"/>
            <a:ext cx="2476988" cy="2476988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B88695B3-6F2F-4E35-94D5-B18C120FE000}"/>
              </a:ext>
            </a:extLst>
          </p:cNvPr>
          <p:cNvSpPr txBox="1"/>
          <p:nvPr/>
        </p:nvSpPr>
        <p:spPr>
          <a:xfrm>
            <a:off x="308556" y="2146128"/>
            <a:ext cx="2037309" cy="5027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ru-RU" sz="2667" dirty="0">
                <a:solidFill>
                  <a:schemeClr val="bg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www.kipk.ru</a:t>
            </a:r>
            <a:r>
              <a:rPr lang="ru-RU" altLang="ru-RU" sz="2667" dirty="0">
                <a:solidFill>
                  <a:schemeClr val="bg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ru-RU" sz="2667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95592" y="3242990"/>
            <a:ext cx="10877265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Аналитический отчет</a:t>
            </a:r>
            <a:r>
              <a:rPr lang="ru-RU" sz="2400" dirty="0">
                <a:latin typeface="Arial" panose="020B0604020202020204" pitchFamily="34" charset="0"/>
                <a:cs typeface="Arial" panose="020B0604020202020204" pitchFamily="34" charset="0"/>
              </a:rPr>
              <a:t> о состоянии системы выявления, поддержки и развития способностей и талантов у детей и молодежи Красноярского края за 2021/22 учебный 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год</a:t>
            </a:r>
          </a:p>
          <a:p>
            <a:endParaRPr lang="ru-RU" dirty="0"/>
          </a:p>
          <a:p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://krao.ru/media/editor/uploads/2022/07/29/13_-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2022.pdf</a:t>
            </a:r>
            <a:r>
              <a:rPr lang="ru-RU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7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F839632-AEF6-5FC5-89F2-6A192A0271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68"/>
          <a:stretch/>
        </p:blipFill>
        <p:spPr>
          <a:xfrm flipH="1">
            <a:off x="20916" y="24569"/>
            <a:ext cx="12192000" cy="6858000"/>
          </a:xfrm>
          <a:prstGeom prst="rect">
            <a:avLst/>
          </a:prstGeom>
        </p:spPr>
      </p:pic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592282" y="6321"/>
            <a:ext cx="10671463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Критерии мониторинга по разделу 1.3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Система выявления, развития, поддержки способностей и талантов у детей и молодежи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26026" y="973131"/>
          <a:ext cx="11461176" cy="6138582"/>
        </p:xfrm>
        <a:graphic>
          <a:graphicData uri="http://schemas.openxmlformats.org/drawingml/2006/table">
            <a:tbl>
              <a:tblPr/>
              <a:tblGrid>
                <a:gridCol w="1226129"/>
                <a:gridCol w="916556"/>
                <a:gridCol w="1909771"/>
                <a:gridCol w="477982"/>
                <a:gridCol w="145472"/>
                <a:gridCol w="6785266"/>
              </a:tblGrid>
              <a:tr h="1678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Программы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школьной программы по выявлению, поддержке, развитию способностей и талантов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835">
                <a:tc rowSpan="2">
                  <a:txBody>
                    <a:bodyPr/>
                    <a:lstStyle/>
                    <a:p>
                      <a:pPr marL="455295" indent="-455295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ВсОШ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участников, призеров, победителей школьного и муниципального этапов ВСОШ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783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положительная динамика количества участников, призеров, победителей регионального этапа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ВсОШ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3622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Конкурсы из федерального перечня </a:t>
                      </a:r>
                      <a:r>
                        <a:rPr lang="ru-RU" sz="1600" b="1" dirty="0" err="1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Минпросвещения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РФ, зафиксированные в базе данных «Одаренные дети Красноярья»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3504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 Наличие 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муниципальных конкурсов по поддержке (материальному поощрению) обучающихся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достигших высоких результатов по итогам года.2. Участие </a:t>
                      </a:r>
                      <a:r>
                        <a:rPr lang="ru-RU" sz="1600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</a:t>
                      </a: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конкурсах по поддержке (материальному поощрению) педагогических работников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достигших высоких результатов участия школьников в конкурсных мероприятиях.</a:t>
                      </a: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9030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Охват обучающихся дополнительным образованием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дополнительное образование в соответствии с их персональными интересами и запросами 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3010">
                <a:tc rowSpan="2"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Учет обучающихся по индивидуальным учебным планам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в школе индивидуальных образовательных программ (ИОП)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6020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количество 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сетевых программ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направленных на обеспечение качественной реализации индивидуальных образовательных программ (ИОП)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4764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Развитие обучающихся в классах с углубленным изучением отдельных предметов, профильных классов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</a:t>
                      </a: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сетевых программ</a:t>
                      </a:r>
                      <a:r>
                        <a:rPr lang="ru-RU" sz="16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позволяющих на необходимом уровне реализовать индивидуальные учебные планы (ИУП) </a:t>
                      </a: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835"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Учет педагогических работников, прошедших специализированную подготовку по этому направлению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2920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Осуществление психолого-педагогического сопровождения способных детей и талантливой молодежи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включение в деятельность педагога-психолога работу по выявлению способностей и талантов посредством психолого-педагогических методик</a:t>
                      </a:r>
                      <a:endParaRPr lang="ru-RU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9030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База данных «Одаренные дети Красноярья»</a:t>
                      </a:r>
                      <a:endParaRPr lang="ru-RU" sz="16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учет достижений школьников и их кураторов в подсистеме КИАСУО «Одаренные дети Красноярья», своевременное заполнение базы данных «ОДК» специалистами в соответствии с Регламентом.</a:t>
                      </a:r>
                    </a:p>
                  </a:txBody>
                  <a:tcPr marL="53947" marR="539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F839632-AEF6-5FC5-89F2-6A192A0271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68"/>
          <a:stretch/>
        </p:blipFill>
        <p:spPr>
          <a:xfrm flipH="1">
            <a:off x="20916" y="24569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336" y="193160"/>
            <a:ext cx="1189066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Очный этап краевого молодежного Форума</a:t>
            </a:r>
          </a:p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«Научно-технический потенциал Сибири»</a:t>
            </a: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4000" b="1" dirty="0">
                <a:solidFill>
                  <a:srgbClr val="1B318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						</a:t>
            </a:r>
            <a:endParaRPr lang="ru-RU" sz="1600" b="1" i="1" dirty="0">
              <a:solidFill>
                <a:srgbClr val="1B318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500" y="1332114"/>
          <a:ext cx="11357263" cy="4582364"/>
        </p:xfrm>
        <a:graphic>
          <a:graphicData uri="http://schemas.openxmlformats.org/drawingml/2006/table">
            <a:tbl>
              <a:tblPr/>
              <a:tblGrid>
                <a:gridCol w="2331102"/>
                <a:gridCol w="2844947"/>
                <a:gridCol w="2170324"/>
                <a:gridCol w="4010890"/>
              </a:tblGrid>
              <a:tr h="610986">
                <a:tc>
                  <a:txBody>
                    <a:bodyPr/>
                    <a:lstStyle/>
                    <a:p>
                      <a:pPr marL="228600" marR="274320" indent="-228600"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Ф.И. учащегося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Ф.И.О. руководителя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  <a:cs typeface="Times New Roman"/>
                        </a:rPr>
                        <a:t>Образовательное учреждение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 rowSpan="2">
                  <a:txBody>
                    <a:bodyPr/>
                    <a:lstStyle/>
                    <a:p>
                      <a:pPr marL="228600" marR="274320" indent="-22860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Лингвистика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Шубарова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Алина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Стерехова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Н.Н.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№3»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Рязанова Дарья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Кринберг</a:t>
                      </a: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 В.В.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№3»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>
                  <a:txBody>
                    <a:bodyPr/>
                    <a:lstStyle/>
                    <a:p>
                      <a:pPr marL="228600" marR="274320" indent="-228600"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Литература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Широбокова Полина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Грицив Л.В.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№1»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>
                  <a:txBody>
                    <a:bodyPr/>
                    <a:lstStyle/>
                    <a:p>
                      <a:pPr marL="228600" marR="274320" indent="-228600"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Культурология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Седова Александра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Боброва Н.В.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Субботинская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Математика и информатика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Панарин Иван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Гурьянова Е.Г.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№3»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Обществознание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Миронова Анастасия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Стерехова Н.Н.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Шушенская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 №3»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51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Биология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Самигулин Кирилл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Хатин Вадим</a:t>
                      </a: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Давыдова Д.Р.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Нижне-Койская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ООШ»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4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Экология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Пооль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Мария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Calibri"/>
                          <a:cs typeface="Times New Roman"/>
                        </a:rPr>
                        <a:t>Хатин</a:t>
                      </a: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 Вадим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Давыдова Д.Р.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МБОУ «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Нижне-Койская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ООШ»</a:t>
                      </a:r>
                    </a:p>
                  </a:txBody>
                  <a:tcPr marL="68048" marR="6804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>
            <a:extLst>
              <a:ext uri="{FF2B5EF4-FFF2-40B4-BE49-F238E27FC236}">
                <a16:creationId xmlns="" xmlns:a16="http://schemas.microsoft.com/office/drawing/2014/main" id="{AF839632-AEF6-5FC5-89F2-6A192A0271E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268"/>
          <a:stretch/>
        </p:blipFill>
        <p:spPr>
          <a:xfrm flipH="1">
            <a:off x="20916" y="24569"/>
            <a:ext cx="12192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01336" y="193160"/>
            <a:ext cx="1189066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Планирование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работы </a:t>
            </a:r>
            <a:r>
              <a:rPr lang="ru-RU" sz="2400" b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(сентябрь)</a:t>
            </a:r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 smtClean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6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ctr"/>
            <a:r>
              <a:rPr lang="ru-RU" sz="4000" b="1" dirty="0">
                <a:solidFill>
                  <a:srgbClr val="1B318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								</a:t>
            </a:r>
            <a:endParaRPr lang="ru-RU" sz="1600" b="1" i="1" dirty="0">
              <a:solidFill>
                <a:srgbClr val="1B3181"/>
              </a:solidFill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96190" y="948007"/>
          <a:ext cx="11003972" cy="5483044"/>
        </p:xfrm>
        <a:graphic>
          <a:graphicData uri="http://schemas.openxmlformats.org/drawingml/2006/table">
            <a:tbl>
              <a:tblPr/>
              <a:tblGrid>
                <a:gridCol w="8998527"/>
                <a:gridCol w="2005445"/>
              </a:tblGrid>
              <a:tr h="3881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Мероприятия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Calibri"/>
                          <a:cs typeface="Times New Roman"/>
                        </a:rPr>
                        <a:t>Сроки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Всероссийский чемпионат сочинений «Своими руками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»   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(отправить Шпак Л.Л.)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	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До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12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сентября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Международная олимпиада «Искусственный интеллект»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До 20 сентября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76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Всероссийский конкурс сочинений 2022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                           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(отправить Шпак Л.Л.)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До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26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сентября </a:t>
                      </a:r>
                      <a:endParaRPr lang="ru-RU" sz="1800" dirty="0" smtClean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0374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2969895" algn="ctr"/>
                        </a:tabLs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Региональный этап Всероссийского конкурса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сочинений</a:t>
                      </a:r>
                      <a:r>
                        <a:rPr lang="ru-RU" sz="18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о </a:t>
                      </a: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своей культуре на русском </a:t>
                      </a:r>
                      <a:r>
                        <a:rPr lang="ru-RU" sz="1800" dirty="0" smtClean="0">
                          <a:latin typeface="Times New Roman"/>
                          <a:ea typeface="Calibri"/>
                          <a:cs typeface="Times New Roman"/>
                        </a:rPr>
                        <a:t>языке                                                                                          </a:t>
                      </a:r>
                      <a:r>
                        <a:rPr lang="ru-RU" sz="1800" dirty="0" smtClean="0">
                          <a:solidFill>
                            <a:srgbClr val="FF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(отправить Шпак Л.Л.)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2969895" algn="ctr"/>
                        </a:tabLst>
                      </a:pPr>
                      <a:endParaRPr lang="ru-RU" sz="1800" dirty="0" smtClean="0">
                        <a:solidFill>
                          <a:srgbClr val="FF0000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2969895" algn="ctr"/>
                        </a:tabLst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  <a:hlinkClick r:id="rId4" action="ppaction://hlinkfile"/>
                        </a:rPr>
                        <a:t>План работы с родителями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  <a:hlinkClick r:id="rId4" action="ppaction://hlinkfile"/>
                        </a:rPr>
                        <a:t> одаренных детей 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(выставить на сайт ОУ в раздел «Работа с одаренными детьми»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 14 сентября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endParaRPr lang="ru-RU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endParaRPr lang="ru-RU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</a:t>
                      </a:r>
                      <a:r>
                        <a:rPr lang="ru-RU" sz="18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19 сентября</a:t>
                      </a:r>
                      <a:endParaRPr lang="ru-RU" sz="18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 smtClean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Муниципальный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этап краевого молодежного Форума «Научно-технический потенциал Сибири» в номинации «Научный конвент»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течение месяца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Муниципальный этап краевого конкурса творческих и исследовательских работ учащихся 1 – 4 классов «</a:t>
                      </a:r>
                      <a:r>
                        <a:rPr lang="ru-RU" sz="1800" kern="12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Стартис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течение месяца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93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Региональный этап Всероссийского конкурса исследовательских работ </a:t>
                      </a:r>
                      <a:r>
                        <a:rPr lang="ru-RU" sz="1800" kern="12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  <a:hlinkClick r:id="rId5" action="ppaction://hlinkfile"/>
                        </a:rPr>
                        <a:t>«Высший пилотаж»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/>
                          <a:ea typeface="Calibri"/>
                          <a:cs typeface="Times New Roman"/>
                        </a:rPr>
                        <a:t>В течение месяца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5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 b="1" dirty="0" smtClean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Индивидуально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образовательные программы  (2 </a:t>
                      </a:r>
                      <a:r>
                        <a:rPr lang="ru-RU" sz="1800" b="1" baseline="0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ИОПа</a:t>
                      </a:r>
                      <a:r>
                        <a:rPr lang="ru-RU" sz="1800" b="1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от школы)</a:t>
                      </a:r>
                      <a:endParaRPr lang="ru-RU" sz="18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ru-RU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До 26 сентября</a:t>
                      </a:r>
                    </a:p>
                    <a:p>
                      <a:pPr>
                        <a:lnSpc>
                          <a:spcPct val="115000"/>
                        </a:lnSpc>
                      </a:pPr>
                      <a:endParaRPr lang="ru-RU" sz="1800" b="1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000" marR="64000" marT="5926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7792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2D82BB13429B4EB5411939247F1E46" ma:contentTypeVersion="14" ma:contentTypeDescription="Create a new document." ma:contentTypeScope="" ma:versionID="cbeb2bf506f9f0878a197c94a53e0ad5">
  <xsd:schema xmlns:xsd="http://www.w3.org/2001/XMLSchema" xmlns:xs="http://www.w3.org/2001/XMLSchema" xmlns:p="http://schemas.microsoft.com/office/2006/metadata/properties" xmlns:ns3="349c6201-8947-4797-a231-8261c5efa105" xmlns:ns4="4dec5d02-eb94-4e7f-a0e6-fb90a3fdc613" targetNamespace="http://schemas.microsoft.com/office/2006/metadata/properties" ma:root="true" ma:fieldsID="2ea2f7e86ab47a7a23acafa6eae54ca7" ns3:_="" ns4:_="">
    <xsd:import namespace="349c6201-8947-4797-a231-8261c5efa105"/>
    <xsd:import namespace="4dec5d02-eb94-4e7f-a0e6-fb90a3fdc61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MediaServiceDateTake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9c6201-8947-4797-a231-8261c5efa1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ec5d02-eb94-4e7f-a0e6-fb90a3fdc61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A45C885-794D-4F95-8EDA-D1BCFB7C87F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58509A-507F-49DC-B3FB-5A9EAECDFABC}">
  <ds:schemaRefs>
    <ds:schemaRef ds:uri="http://purl.org/dc/elements/1.1/"/>
    <ds:schemaRef ds:uri="http://www.w3.org/XML/1998/namespace"/>
    <ds:schemaRef ds:uri="http://schemas.microsoft.com/office/2006/documentManagement/types"/>
    <ds:schemaRef ds:uri="349c6201-8947-4797-a231-8261c5efa105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4dec5d02-eb94-4e7f-a0e6-fb90a3fdc613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87645402-4BFD-4121-90BE-F7746A7010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9c6201-8947-4797-a231-8261c5efa105"/>
    <ds:schemaRef ds:uri="4dec5d02-eb94-4e7f-a0e6-fb90a3fdc61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1366</TotalTime>
  <Words>888</Words>
  <Application>Microsoft Office PowerPoint</Application>
  <PresentationFormat>Произвольный</PresentationFormat>
  <Paragraphs>168</Paragraphs>
  <Slides>7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Никита Кузьмин</dc:creator>
  <cp:lastModifiedBy>CDO</cp:lastModifiedBy>
  <cp:revision>74</cp:revision>
  <dcterms:created xsi:type="dcterms:W3CDTF">2022-06-29T14:20:47Z</dcterms:created>
  <dcterms:modified xsi:type="dcterms:W3CDTF">2022-09-06T05:21:46Z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0x010100E92D82BB13429B4EB5411939247F1E46</vt:lpwstr>
  </property>
</Properties>
</file>