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64" r:id="rId4"/>
    <p:sldId id="259" r:id="rId5"/>
    <p:sldId id="260" r:id="rId6"/>
    <p:sldId id="265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5AFFC6-1197-44B6-9F96-0F5355E2FCDE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A82E093-05A7-4167-B3A3-F32225A63A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l.kipk.ru/course/view.php?id=467" TargetMode="External"/><Relationship Id="rId2" Type="http://schemas.openxmlformats.org/officeDocument/2006/relationships/hyperlink" Target="https://clck.ru/QtAw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4DvkuYa4ERRDLu3W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lymp.hse.ru/projects/webinars" TargetMode="External"/><Relationship Id="rId2" Type="http://schemas.openxmlformats.org/officeDocument/2006/relationships/hyperlink" Target="https://olymp.hse.ru/projects/meto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lymp.hse.ru/projects/materials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9592" y="3356992"/>
            <a:ext cx="6400800" cy="1752600"/>
          </a:xfrm>
        </p:spPr>
        <p:txBody>
          <a:bodyPr/>
          <a:lstStyle/>
          <a:p>
            <a:r>
              <a:rPr lang="ru-RU" dirty="0" smtClean="0"/>
              <a:t>региональный конкурс </a:t>
            </a:r>
            <a:r>
              <a:rPr lang="ru-RU" dirty="0" smtClean="0"/>
              <a:t>исследовательских и проектных работ школьников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496944" cy="1470025"/>
          </a:xfrm>
        </p:spPr>
        <p:txBody>
          <a:bodyPr/>
          <a:lstStyle/>
          <a:p>
            <a:r>
              <a:rPr lang="ru-RU" dirty="0" smtClean="0"/>
              <a:t>«Высший </a:t>
            </a:r>
            <a:r>
              <a:rPr lang="ru-RU" dirty="0" smtClean="0"/>
              <a:t>пилотаж - Красноярск»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5373216"/>
            <a:ext cx="41764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Алейникова Людмила Владимировна,</a:t>
            </a:r>
          </a:p>
          <a:p>
            <a:r>
              <a:rPr lang="ru-RU" sz="1400" dirty="0" smtClean="0"/>
              <a:t>старший преподаватель Краевого ресурсного центра по работе с одаренными детьми КК ИПК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293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60432" cy="796950"/>
          </a:xfrm>
        </p:spPr>
        <p:txBody>
          <a:bodyPr>
            <a:normAutofit/>
          </a:bodyPr>
          <a:lstStyle/>
          <a:p>
            <a:r>
              <a:rPr lang="ru-RU" dirty="0" smtClean="0"/>
              <a:t>«Высший </a:t>
            </a:r>
            <a:r>
              <a:rPr lang="ru-RU" dirty="0" smtClean="0"/>
              <a:t>пилотаж - Красноярск»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568952" cy="48950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1000" dirty="0" smtClean="0"/>
          </a:p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r>
              <a:rPr lang="ru-RU" sz="2400" dirty="0" smtClean="0"/>
              <a:t>Страница Конкурса на сайте ИПК: </a:t>
            </a:r>
          </a:p>
          <a:p>
            <a:pPr marL="0" indent="0">
              <a:buNone/>
            </a:pPr>
            <a:r>
              <a:rPr lang="ru-RU" sz="2400" u="sng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https</a:t>
            </a:r>
            <a:r>
              <a:rPr lang="ru-RU" sz="2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://clck.ru/QtAwz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Платформа для прикрепления работ:   </a:t>
            </a:r>
            <a:r>
              <a:rPr lang="ru-RU" sz="2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/>
              </a:rPr>
              <a:t>https://dl.kipk.ru/course/view.php?id=467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endParaRPr lang="ru-RU" sz="2400" dirty="0"/>
          </a:p>
          <a:p>
            <a:pPr marL="0" indent="0">
              <a:buNone/>
            </a:pPr>
            <a:endParaRPr lang="ru-RU" sz="1000" dirty="0" smtClean="0"/>
          </a:p>
          <a:p>
            <a:pPr marL="0" indent="0">
              <a:buNone/>
            </a:pPr>
            <a:endParaRPr lang="ru-RU" sz="1000" dirty="0"/>
          </a:p>
          <a:p>
            <a:r>
              <a:rPr lang="ru-RU" b="1" dirty="0"/>
              <a:t>2 </a:t>
            </a:r>
            <a:r>
              <a:rPr lang="ru-RU" b="1" dirty="0" smtClean="0"/>
              <a:t>этапа</a:t>
            </a:r>
            <a:r>
              <a:rPr lang="ru-RU" dirty="0" smtClean="0"/>
              <a:t>: отборочный </a:t>
            </a:r>
            <a:r>
              <a:rPr lang="ru-RU" dirty="0"/>
              <a:t>и </a:t>
            </a:r>
            <a:r>
              <a:rPr lang="ru-RU" dirty="0" smtClean="0"/>
              <a:t>очный</a:t>
            </a:r>
            <a:endParaRPr lang="ru-RU" dirty="0"/>
          </a:p>
          <a:p>
            <a:r>
              <a:rPr lang="ru-RU" b="1" dirty="0" smtClean="0"/>
              <a:t>Работы</a:t>
            </a:r>
            <a:r>
              <a:rPr lang="ru-RU" dirty="0" smtClean="0"/>
              <a:t>: проекты </a:t>
            </a:r>
            <a:r>
              <a:rPr lang="ru-RU" dirty="0"/>
              <a:t>или </a:t>
            </a:r>
            <a:r>
              <a:rPr lang="ru-RU" dirty="0" smtClean="0"/>
              <a:t>исследования </a:t>
            </a:r>
            <a:r>
              <a:rPr lang="ru-RU" dirty="0"/>
              <a:t>4</a:t>
            </a:r>
            <a:r>
              <a:rPr lang="ru-RU" dirty="0" smtClean="0"/>
              <a:t> направления</a:t>
            </a:r>
          </a:p>
          <a:p>
            <a:r>
              <a:rPr lang="ru-RU" b="1" dirty="0" smtClean="0"/>
              <a:t>Участники</a:t>
            </a:r>
            <a:r>
              <a:rPr lang="ru-RU" dirty="0" smtClean="0"/>
              <a:t>: ученики </a:t>
            </a:r>
            <a:r>
              <a:rPr lang="ru-RU" dirty="0"/>
              <a:t>8–11 классов</a:t>
            </a:r>
          </a:p>
          <a:p>
            <a:r>
              <a:rPr lang="ru-RU" b="1" dirty="0" smtClean="0"/>
              <a:t>Место проведения</a:t>
            </a:r>
            <a:r>
              <a:rPr lang="ru-RU" dirty="0" smtClean="0"/>
              <a:t>: г. </a:t>
            </a:r>
            <a:r>
              <a:rPr lang="ru-RU" b="1" dirty="0" smtClean="0"/>
              <a:t>Красноярск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8399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«Высший пилотаж – Красноярск» 2021/22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484784"/>
            <a:ext cx="8136904" cy="45350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Этапы</a:t>
            </a:r>
            <a:r>
              <a:rPr lang="ru-RU" b="1" dirty="0"/>
              <a:t>:</a:t>
            </a:r>
            <a:endParaRPr lang="ru-RU" dirty="0"/>
          </a:p>
          <a:p>
            <a:r>
              <a:rPr lang="ru-RU" i="1" dirty="0"/>
              <a:t>Регистрация и представление работ</a:t>
            </a:r>
            <a:r>
              <a:rPr lang="ru-RU" dirty="0"/>
              <a:t>: </a:t>
            </a:r>
            <a:br>
              <a:rPr lang="ru-RU" dirty="0"/>
            </a:br>
            <a:r>
              <a:rPr lang="ru-RU" dirty="0"/>
              <a:t>01 октября 2021 года </a:t>
            </a:r>
            <a:r>
              <a:rPr lang="ru-RU" dirty="0" smtClean="0"/>
              <a:t>–15 января </a:t>
            </a:r>
            <a:r>
              <a:rPr lang="ru-RU" dirty="0"/>
              <a:t>2022 года</a:t>
            </a:r>
            <a:r>
              <a:rPr lang="ru-RU" dirty="0" smtClean="0"/>
              <a:t>;</a:t>
            </a:r>
          </a:p>
          <a:p>
            <a:r>
              <a:rPr lang="ru-RU" sz="2800" dirty="0">
                <a:latin typeface="Times New Roman"/>
                <a:ea typeface="Times New Roman"/>
              </a:rPr>
              <a:t>Регистрационная </a:t>
            </a:r>
            <a:r>
              <a:rPr lang="ru-RU" sz="2800" dirty="0" err="1">
                <a:latin typeface="Times New Roman"/>
                <a:ea typeface="Times New Roman"/>
              </a:rPr>
              <a:t>гугл</a:t>
            </a:r>
            <a:r>
              <a:rPr lang="ru-RU" sz="2800" dirty="0">
                <a:latin typeface="Times New Roman"/>
                <a:ea typeface="Times New Roman"/>
              </a:rPr>
              <a:t>-форма </a:t>
            </a:r>
            <a:r>
              <a:rPr lang="ru-RU" sz="28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https://forms.gle/4DvkuYa4ERRDLu3W9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endParaRPr lang="ru-RU" dirty="0" smtClean="0"/>
          </a:p>
          <a:p>
            <a:endParaRPr lang="ru-RU" dirty="0"/>
          </a:p>
          <a:p>
            <a:r>
              <a:rPr lang="ru-RU" i="1" dirty="0" smtClean="0"/>
              <a:t>Отборочный </a:t>
            </a:r>
            <a:r>
              <a:rPr lang="ru-RU" i="1" dirty="0"/>
              <a:t>этап Регионального конкурса</a:t>
            </a:r>
            <a:r>
              <a:rPr lang="ru-RU" dirty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01 </a:t>
            </a:r>
            <a:r>
              <a:rPr lang="ru-RU" dirty="0"/>
              <a:t>октября 2021 года – 31 января 2022 года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pPr lvl="0"/>
            <a:r>
              <a:rPr lang="ru-RU" i="1" dirty="0" smtClean="0"/>
              <a:t>Региональный конкурс</a:t>
            </a:r>
            <a:r>
              <a:rPr lang="ru-RU" dirty="0" smtClean="0"/>
              <a:t>: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200" dirty="0" smtClean="0"/>
              <a:t>08 </a:t>
            </a:r>
            <a:r>
              <a:rPr lang="ru-RU" sz="2200" dirty="0"/>
              <a:t>февраля 2022 года — «Предпринимательство»;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200" dirty="0"/>
              <a:t>10 февраля 2022 года — «</a:t>
            </a:r>
            <a:r>
              <a:rPr lang="ru-RU" sz="2200" dirty="0" err="1"/>
              <a:t>Урбанистика</a:t>
            </a:r>
            <a:r>
              <a:rPr lang="ru-RU" sz="2200" dirty="0"/>
              <a:t>»;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200" dirty="0"/>
              <a:t>15 февраля 2022 года — «Инженерное и техническое творчество»;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200" dirty="0"/>
              <a:t>17 февраля 2022 года — «История</a:t>
            </a:r>
            <a:r>
              <a:rPr lang="ru-RU" sz="2200" dirty="0" smtClean="0"/>
              <a:t>»</a:t>
            </a:r>
            <a:r>
              <a:rPr lang="ru-RU" dirty="0" smtClean="0"/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dirty="0" smtClean="0"/>
              <a:t>22 апреля 2022года – Заключительный этап «ВП» в ВШЭ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56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Материалы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Методические </a:t>
            </a:r>
            <a:r>
              <a:rPr lang="ru-RU" b="1" dirty="0"/>
              <a:t>рекомендации по </a:t>
            </a:r>
            <a:r>
              <a:rPr lang="ru-RU" b="1" dirty="0" smtClean="0"/>
              <a:t>подготовке:</a:t>
            </a:r>
            <a:br>
              <a:rPr lang="ru-RU" b="1" dirty="0" smtClean="0"/>
            </a:br>
            <a:r>
              <a:rPr lang="ru-RU" u="sng" dirty="0" smtClean="0">
                <a:hlinkClick r:id="rId2"/>
              </a:rPr>
              <a:t>https</a:t>
            </a:r>
            <a:r>
              <a:rPr lang="ru-RU" u="sng" dirty="0">
                <a:hlinkClick r:id="rId2"/>
              </a:rPr>
              <a:t>://</a:t>
            </a:r>
            <a:r>
              <a:rPr lang="ru-RU" u="sng" dirty="0" smtClean="0">
                <a:hlinkClick r:id="rId2"/>
              </a:rPr>
              <a:t>olymp.hse.ru/projects/metod</a:t>
            </a:r>
            <a:endParaRPr lang="ru-RU" u="sng" dirty="0" smtClean="0"/>
          </a:p>
          <a:p>
            <a:endParaRPr lang="ru-RU" u="sng" dirty="0" smtClean="0"/>
          </a:p>
          <a:p>
            <a:r>
              <a:rPr lang="ru-RU" b="1" dirty="0" err="1">
                <a:solidFill>
                  <a:srgbClr val="212529"/>
                </a:solidFill>
              </a:rPr>
              <a:t>Вебинары</a:t>
            </a:r>
            <a:r>
              <a:rPr lang="ru-RU" b="1" dirty="0">
                <a:solidFill>
                  <a:srgbClr val="212529"/>
                </a:solidFill>
              </a:rPr>
              <a:t> от кураторов</a:t>
            </a:r>
            <a:r>
              <a:rPr lang="ru-RU" dirty="0">
                <a:solidFill>
                  <a:srgbClr val="212529"/>
                </a:solidFill>
              </a:rPr>
              <a:t> направлений для </a:t>
            </a:r>
            <a:r>
              <a:rPr lang="ru-RU" dirty="0" smtClean="0">
                <a:solidFill>
                  <a:srgbClr val="212529"/>
                </a:solidFill>
              </a:rPr>
              <a:t>подготовки работ</a:t>
            </a:r>
            <a:br>
              <a:rPr lang="ru-RU" dirty="0" smtClean="0">
                <a:solidFill>
                  <a:srgbClr val="212529"/>
                </a:solidFill>
              </a:rPr>
            </a:br>
            <a:r>
              <a:rPr lang="ru-RU" u="sng" dirty="0" smtClean="0">
                <a:solidFill>
                  <a:srgbClr val="E7442F"/>
                </a:solidFill>
                <a:latin typeface="Open Sans"/>
                <a:hlinkClick r:id="rId3"/>
              </a:rPr>
              <a:t>https</a:t>
            </a:r>
            <a:r>
              <a:rPr lang="ru-RU" u="sng" dirty="0">
                <a:solidFill>
                  <a:srgbClr val="E7442F"/>
                </a:solidFill>
                <a:latin typeface="Open Sans"/>
                <a:hlinkClick r:id="rId3"/>
              </a:rPr>
              <a:t>://</a:t>
            </a:r>
            <a:r>
              <a:rPr lang="ru-RU" u="sng" dirty="0" smtClean="0">
                <a:solidFill>
                  <a:srgbClr val="E7442F"/>
                </a:solidFill>
                <a:latin typeface="Open Sans"/>
                <a:hlinkClick r:id="rId3"/>
              </a:rPr>
              <a:t>olymp.hse.ru/projects/webinars</a:t>
            </a:r>
            <a:endParaRPr lang="ru-RU" u="sng" dirty="0" smtClean="0">
              <a:solidFill>
                <a:srgbClr val="E7442F"/>
              </a:solidFill>
              <a:latin typeface="Open Sans"/>
            </a:endParaRPr>
          </a:p>
          <a:p>
            <a:endParaRPr lang="ru-RU" u="sng" dirty="0" smtClean="0">
              <a:solidFill>
                <a:srgbClr val="E7442F"/>
              </a:solidFill>
              <a:latin typeface="Open Sans"/>
            </a:endParaRPr>
          </a:p>
          <a:p>
            <a:r>
              <a:rPr lang="ru-RU" b="1" dirty="0" smtClean="0">
                <a:solidFill>
                  <a:srgbClr val="212529"/>
                </a:solidFill>
              </a:rPr>
              <a:t>Материалы </a:t>
            </a:r>
            <a:r>
              <a:rPr lang="ru-RU" b="1" dirty="0">
                <a:solidFill>
                  <a:srgbClr val="212529"/>
                </a:solidFill>
              </a:rPr>
              <a:t>для подготовки:</a:t>
            </a:r>
            <a:r>
              <a:rPr lang="ru-RU" dirty="0">
                <a:solidFill>
                  <a:srgbClr val="212529"/>
                </a:solidFill>
              </a:rPr>
              <a:t> </a:t>
            </a:r>
            <a:r>
              <a:rPr lang="ru-RU" dirty="0" smtClean="0">
                <a:solidFill>
                  <a:srgbClr val="212529"/>
                </a:solidFill>
              </a:rPr>
              <a:t/>
            </a:r>
            <a:br>
              <a:rPr lang="ru-RU" dirty="0" smtClean="0">
                <a:solidFill>
                  <a:srgbClr val="212529"/>
                </a:solidFill>
              </a:rPr>
            </a:br>
            <a:r>
              <a:rPr lang="ru-RU" u="sng" dirty="0" smtClean="0">
                <a:solidFill>
                  <a:srgbClr val="E7442F"/>
                </a:solidFill>
                <a:latin typeface="Open Sans"/>
                <a:hlinkClick r:id="rId4"/>
              </a:rPr>
              <a:t>https</a:t>
            </a:r>
            <a:r>
              <a:rPr lang="ru-RU" u="sng" dirty="0">
                <a:solidFill>
                  <a:srgbClr val="E7442F"/>
                </a:solidFill>
                <a:latin typeface="Open Sans"/>
                <a:hlinkClick r:id="rId4"/>
              </a:rPr>
              <a:t>://olymp.hse.ru/projects/materials/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5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Представление идей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smtClean="0"/>
              <a:t>Фестиваль технологических идей»</a:t>
            </a:r>
          </a:p>
          <a:p>
            <a:pPr marL="0" indent="0">
              <a:buNone/>
            </a:pPr>
            <a:r>
              <a:rPr lang="ru-RU" dirty="0" smtClean="0"/>
              <a:t>	ноябрь 2021 года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Направления: </a:t>
            </a:r>
          </a:p>
          <a:p>
            <a:r>
              <a:rPr lang="ru-RU" dirty="0"/>
              <a:t>«Предпринимательство»; </a:t>
            </a:r>
          </a:p>
          <a:p>
            <a:r>
              <a:rPr lang="ru-RU" dirty="0" smtClean="0"/>
              <a:t>«</a:t>
            </a:r>
            <a:r>
              <a:rPr lang="ru-RU" dirty="0" err="1"/>
              <a:t>Урбанистика</a:t>
            </a:r>
            <a:r>
              <a:rPr lang="ru-RU" dirty="0"/>
              <a:t>»;</a:t>
            </a:r>
          </a:p>
          <a:p>
            <a:r>
              <a:rPr lang="ru-RU" dirty="0" smtClean="0"/>
              <a:t>«</a:t>
            </a:r>
            <a:r>
              <a:rPr lang="ru-RU" dirty="0"/>
              <a:t>Инженерное и техническое </a:t>
            </a:r>
            <a:r>
              <a:rPr lang="ru-RU" dirty="0" smtClean="0"/>
              <a:t>творчество»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7492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что обратить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Соответствие методическим рекомендациям;</a:t>
            </a:r>
          </a:p>
          <a:p>
            <a:r>
              <a:rPr lang="ru-RU" dirty="0" smtClean="0"/>
              <a:t>Плагиат;</a:t>
            </a:r>
          </a:p>
          <a:p>
            <a:r>
              <a:rPr lang="ru-RU" dirty="0" smtClean="0"/>
              <a:t>Правильно поставленная задача;</a:t>
            </a:r>
          </a:p>
          <a:p>
            <a:r>
              <a:rPr lang="ru-RU" dirty="0" smtClean="0"/>
              <a:t>Актуальность – острое социокультурное значение в конкретной предметной области;</a:t>
            </a:r>
          </a:p>
          <a:p>
            <a:r>
              <a:rPr lang="ru-RU" dirty="0" smtClean="0"/>
              <a:t>Ясные формулировки: </a:t>
            </a:r>
          </a:p>
          <a:p>
            <a:pPr marL="0" indent="0">
              <a:buNone/>
            </a:pPr>
            <a:r>
              <a:rPr lang="ru-RU" dirty="0" smtClean="0"/>
              <a:t>        – что изучаю? – за чем? – что на выходе?</a:t>
            </a:r>
          </a:p>
          <a:p>
            <a:r>
              <a:rPr lang="ru-RU" dirty="0" smtClean="0"/>
              <a:t>Навык презентации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92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en-US" dirty="0" smtClean="0"/>
              <a:t>aleynikova@kipk.ru</a:t>
            </a:r>
            <a:endParaRPr lang="ru-RU" dirty="0" smtClean="0"/>
          </a:p>
          <a:p>
            <a:r>
              <a:rPr lang="ru-RU" dirty="0" smtClean="0"/>
              <a:t>т. </a:t>
            </a:r>
            <a:r>
              <a:rPr lang="en-US" dirty="0" smtClean="0"/>
              <a:t>8(391)206-99-76 </a:t>
            </a:r>
            <a:r>
              <a:rPr lang="ru-RU" dirty="0" smtClean="0"/>
              <a:t>доб. </a:t>
            </a:r>
            <a:r>
              <a:rPr lang="en-US" dirty="0" smtClean="0"/>
              <a:t>730</a:t>
            </a:r>
            <a:endParaRPr lang="ru-RU" dirty="0" smtClean="0"/>
          </a:p>
          <a:p>
            <a:r>
              <a:rPr lang="ru-RU" dirty="0" smtClean="0"/>
              <a:t>г. Красноярск, пр. Мира, 76, </a:t>
            </a:r>
            <a:r>
              <a:rPr lang="ru-RU" dirty="0" err="1" smtClean="0"/>
              <a:t>каб</a:t>
            </a:r>
            <a:r>
              <a:rPr lang="ru-RU" dirty="0" smtClean="0"/>
              <a:t>. 2-05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50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614</TotalTime>
  <Words>150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«Высший пилотаж - Красноярск»</vt:lpstr>
      <vt:lpstr>«Высший пилотаж - Красноярск»</vt:lpstr>
      <vt:lpstr>«Высший пилотаж – Красноярск» 2021/22</vt:lpstr>
      <vt:lpstr>Материалы</vt:lpstr>
      <vt:lpstr>Представление идей </vt:lpstr>
      <vt:lpstr>На что обратить внимание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«Высший пилотаж – Красноярск»</dc:title>
  <dc:creator>Алейникова Людмила Владимировна</dc:creator>
  <cp:lastModifiedBy>Алейникова Людмила Владимировна</cp:lastModifiedBy>
  <cp:revision>40</cp:revision>
  <dcterms:created xsi:type="dcterms:W3CDTF">2021-05-17T02:54:44Z</dcterms:created>
  <dcterms:modified xsi:type="dcterms:W3CDTF">2021-10-15T09:15:30Z</dcterms:modified>
</cp:coreProperties>
</file>