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</p:sldMasterIdLst>
  <p:notesMasterIdLst>
    <p:notesMasterId r:id="rId11"/>
  </p:notesMasterIdLst>
  <p:sldIdLst>
    <p:sldId id="266" r:id="rId2"/>
    <p:sldId id="265" r:id="rId3"/>
    <p:sldId id="276" r:id="rId4"/>
    <p:sldId id="274" r:id="rId5"/>
    <p:sldId id="275" r:id="rId6"/>
    <p:sldId id="268" r:id="rId7"/>
    <p:sldId id="269" r:id="rId8"/>
    <p:sldId id="270" r:id="rId9"/>
    <p:sldId id="271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9456" autoAdjust="0"/>
    <p:restoredTop sz="93366" autoAdjust="0"/>
  </p:normalViewPr>
  <p:slideViewPr>
    <p:cSldViewPr>
      <p:cViewPr>
        <p:scale>
          <a:sx n="82" d="100"/>
          <a:sy n="82" d="100"/>
        </p:scale>
        <p:origin x="-1044" y="-18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CF4BCB7-9419-48B8-9490-9B41F3912250}" type="datetimeFigureOut">
              <a:rPr lang="ru-RU" smtClean="0"/>
              <a:pPr/>
              <a:t>20.04.2020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048BF1D-2433-45D3-8F66-311091103721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146175" y="687388"/>
            <a:ext cx="4567238" cy="3425825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3011" name="Rectangle 3"/>
          <p:cNvSpPr>
            <a:spLocks noGrp="1"/>
          </p:cNvSpPr>
          <p:nvPr>
            <p:ph type="body" idx="1"/>
          </p:nvPr>
        </p:nvSpPr>
        <p:spPr bwMode="auto">
          <a:xfrm>
            <a:off x="685800" y="4344988"/>
            <a:ext cx="5486400" cy="4113212"/>
          </a:xfrm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ru-RU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146175" y="687388"/>
            <a:ext cx="4567238" cy="3425825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3011" name="Rectangle 3"/>
          <p:cNvSpPr>
            <a:spLocks noGrp="1"/>
          </p:cNvSpPr>
          <p:nvPr>
            <p:ph type="body" idx="1"/>
          </p:nvPr>
        </p:nvSpPr>
        <p:spPr bwMode="auto">
          <a:xfrm>
            <a:off x="685800" y="4344988"/>
            <a:ext cx="5486400" cy="4113212"/>
          </a:xfrm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ru-RU" dirty="0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146175" y="687388"/>
            <a:ext cx="4567238" cy="3425825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3011" name="Rectangle 3"/>
          <p:cNvSpPr>
            <a:spLocks noGrp="1"/>
          </p:cNvSpPr>
          <p:nvPr>
            <p:ph type="body" idx="1"/>
          </p:nvPr>
        </p:nvSpPr>
        <p:spPr bwMode="auto">
          <a:xfrm>
            <a:off x="685800" y="4344988"/>
            <a:ext cx="5486400" cy="4113212"/>
          </a:xfrm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ru-RU" dirty="0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146175" y="687388"/>
            <a:ext cx="4567238" cy="3425825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3011" name="Rectangle 3"/>
          <p:cNvSpPr>
            <a:spLocks noGrp="1"/>
          </p:cNvSpPr>
          <p:nvPr>
            <p:ph type="body" idx="1"/>
          </p:nvPr>
        </p:nvSpPr>
        <p:spPr bwMode="auto">
          <a:xfrm>
            <a:off x="685800" y="4344988"/>
            <a:ext cx="5486400" cy="4113212"/>
          </a:xfrm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ru-RU" dirty="0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146175" y="687388"/>
            <a:ext cx="4567238" cy="3425825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3011" name="Rectangle 3"/>
          <p:cNvSpPr>
            <a:spLocks noGrp="1"/>
          </p:cNvSpPr>
          <p:nvPr>
            <p:ph type="body" idx="1"/>
          </p:nvPr>
        </p:nvSpPr>
        <p:spPr bwMode="auto">
          <a:xfrm>
            <a:off x="685800" y="4344988"/>
            <a:ext cx="5486400" cy="4113212"/>
          </a:xfrm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ru-RU" dirty="0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146175" y="687388"/>
            <a:ext cx="4567238" cy="3425825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3011" name="Rectangle 3"/>
          <p:cNvSpPr>
            <a:spLocks noGrp="1"/>
          </p:cNvSpPr>
          <p:nvPr>
            <p:ph type="body" idx="1"/>
          </p:nvPr>
        </p:nvSpPr>
        <p:spPr bwMode="auto">
          <a:xfrm>
            <a:off x="685800" y="4344988"/>
            <a:ext cx="5486400" cy="4113212"/>
          </a:xfrm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ru-RU" dirty="0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146175" y="687388"/>
            <a:ext cx="4567238" cy="3425825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3011" name="Rectangle 3"/>
          <p:cNvSpPr>
            <a:spLocks noGrp="1"/>
          </p:cNvSpPr>
          <p:nvPr>
            <p:ph type="body" idx="1"/>
          </p:nvPr>
        </p:nvSpPr>
        <p:spPr bwMode="auto">
          <a:xfrm>
            <a:off x="685800" y="4344988"/>
            <a:ext cx="5486400" cy="4113212"/>
          </a:xfrm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ru-RU" dirty="0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146175" y="687388"/>
            <a:ext cx="4567238" cy="3425825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3011" name="Rectangle 3"/>
          <p:cNvSpPr>
            <a:spLocks noGrp="1"/>
          </p:cNvSpPr>
          <p:nvPr>
            <p:ph type="body" idx="1"/>
          </p:nvPr>
        </p:nvSpPr>
        <p:spPr bwMode="auto">
          <a:xfrm>
            <a:off x="685800" y="4344988"/>
            <a:ext cx="5486400" cy="4113212"/>
          </a:xfrm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ru-RU" dirty="0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146175" y="687388"/>
            <a:ext cx="4567238" cy="3425825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3011" name="Rectangle 3"/>
          <p:cNvSpPr>
            <a:spLocks noGrp="1"/>
          </p:cNvSpPr>
          <p:nvPr>
            <p:ph type="body" idx="1"/>
          </p:nvPr>
        </p:nvSpPr>
        <p:spPr bwMode="auto">
          <a:xfrm>
            <a:off x="685800" y="4344988"/>
            <a:ext cx="5486400" cy="4113212"/>
          </a:xfrm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ru-RU" dirty="0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20.04.2020</a:t>
            </a:fld>
            <a:endParaRPr lang="ru-RU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20.04.2020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20.04.2020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20.04.2020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20.04.2020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20.04.2020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20.04.2020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20.04.2020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20.04.2020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20.04.2020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20.04.2020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20.04.2020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gi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4"/>
          <p:cNvSpPr>
            <a:spLocks noChangeArrowheads="1"/>
          </p:cNvSpPr>
          <p:nvPr/>
        </p:nvSpPr>
        <p:spPr bwMode="auto">
          <a:xfrm>
            <a:off x="539750" y="5300663"/>
            <a:ext cx="1123950" cy="129540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42116" name="Rectangle 132"/>
          <p:cNvSpPr>
            <a:spLocks noChangeArrowheads="1"/>
          </p:cNvSpPr>
          <p:nvPr/>
        </p:nvSpPr>
        <p:spPr bwMode="auto">
          <a:xfrm>
            <a:off x="0" y="64150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eaLnBrk="0" hangingPunct="0"/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1071538" y="214290"/>
            <a:ext cx="7929618" cy="68634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     Краевой молодежной      </a:t>
            </a:r>
          </a:p>
          <a:p>
            <a:r>
              <a:rPr lang="ru-RU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     форум «Научно-технический </a:t>
            </a:r>
          </a:p>
          <a:p>
            <a:r>
              <a:rPr lang="ru-RU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      потенциал Сибири» </a:t>
            </a:r>
          </a:p>
          <a:p>
            <a:r>
              <a:rPr lang="ru-RU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      в номинациях «Научный </a:t>
            </a:r>
          </a:p>
          <a:p>
            <a:r>
              <a:rPr lang="ru-RU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      конвент», «</a:t>
            </a:r>
            <a:r>
              <a:rPr lang="ru-RU" sz="24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Техносалон</a:t>
            </a:r>
            <a:r>
              <a:rPr lang="ru-RU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»</a:t>
            </a:r>
          </a:p>
          <a:p>
            <a:endParaRPr lang="ru-RU" sz="24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24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2019 – 2020 учебный год  </a:t>
            </a:r>
          </a:p>
          <a:p>
            <a:endParaRPr lang="ru-RU" sz="24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Этапы форума:</a:t>
            </a:r>
          </a:p>
          <a:p>
            <a:pPr>
              <a:buFont typeface="Arial" pitchFamily="34" charset="0"/>
              <a:buChar char="•"/>
            </a:pP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школьный этап (октябрь – январь);</a:t>
            </a:r>
          </a:p>
          <a:p>
            <a:pPr>
              <a:buFont typeface="Arial" pitchFamily="34" charset="0"/>
              <a:buChar char="•"/>
            </a:pP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муниципальный этап (февраль – март):</a:t>
            </a:r>
          </a:p>
          <a:p>
            <a:pPr>
              <a:buFont typeface="Arial" pitchFamily="34" charset="0"/>
              <a:buChar char="•"/>
            </a:pP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краевой дистанционный 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май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);</a:t>
            </a:r>
            <a:endParaRPr lang="ru-RU" sz="24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Char char="•"/>
            </a:pP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краевой очный (ноябрь следующего года).</a:t>
            </a:r>
            <a:endParaRPr lang="ru-RU" sz="24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20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20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24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0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Char char="•"/>
            </a:pPr>
            <a:endParaRPr lang="ru-RU" sz="20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145" name="Picture 1" descr="D:\ОДАРЕННЫЕ ДЕТИ\2018-2019\КРАЕВОЙ ФОРУМ НАУЧНЫЙ КОНВЕНТ\4ZwfWvgxJJA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85720" y="214290"/>
            <a:ext cx="4319281" cy="2495290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4"/>
          <p:cNvSpPr>
            <a:spLocks noChangeArrowheads="1"/>
          </p:cNvSpPr>
          <p:nvPr/>
        </p:nvSpPr>
        <p:spPr bwMode="auto">
          <a:xfrm>
            <a:off x="539750" y="5300663"/>
            <a:ext cx="1123950" cy="129540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42116" name="Rectangle 132"/>
          <p:cNvSpPr>
            <a:spLocks noChangeArrowheads="1"/>
          </p:cNvSpPr>
          <p:nvPr/>
        </p:nvSpPr>
        <p:spPr bwMode="auto">
          <a:xfrm>
            <a:off x="0" y="64150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eaLnBrk="0" hangingPunct="0"/>
            <a:endParaRPr lang="ru-RU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1285852" y="1857364"/>
          <a:ext cx="7643867" cy="4658548"/>
        </p:xfrm>
        <a:graphic>
          <a:graphicData uri="http://schemas.openxmlformats.org/drawingml/2006/table">
            <a:tbl>
              <a:tblPr/>
              <a:tblGrid>
                <a:gridCol w="1286591"/>
                <a:gridCol w="2346138"/>
                <a:gridCol w="939303"/>
                <a:gridCol w="3071835"/>
              </a:tblGrid>
              <a:tr h="32345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/>
                          <a:ea typeface="Times New Roman"/>
                          <a:cs typeface="Times New Roman"/>
                        </a:rPr>
                        <a:t>Учебные </a:t>
                      </a:r>
                      <a:r>
                        <a:rPr lang="ru-RU" sz="16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годы</a:t>
                      </a:r>
                      <a:endParaRPr lang="ru-RU" sz="16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413" marR="414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ОУ</a:t>
                      </a:r>
                      <a:endParaRPr lang="ru-RU" sz="16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413" marR="414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Кол-во </a:t>
                      </a:r>
                      <a:r>
                        <a:rPr lang="ru-RU" sz="1600" b="1" dirty="0">
                          <a:latin typeface="Times New Roman"/>
                          <a:ea typeface="Times New Roman"/>
                          <a:cs typeface="Times New Roman"/>
                        </a:rPr>
                        <a:t>работ</a:t>
                      </a:r>
                      <a:endParaRPr lang="ru-RU" sz="16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413" marR="414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/>
                          <a:ea typeface="Times New Roman"/>
                          <a:cs typeface="Times New Roman"/>
                        </a:rPr>
                        <a:t>Ф.И.О. </a:t>
                      </a:r>
                      <a:r>
                        <a:rPr lang="ru-RU" sz="16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педагогов</a:t>
                      </a:r>
                      <a:endParaRPr lang="ru-RU" sz="16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413" marR="414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172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/>
                          <a:ea typeface="Times New Roman"/>
                          <a:cs typeface="Times New Roman"/>
                        </a:rPr>
                        <a:t>2015 - 2016</a:t>
                      </a:r>
                      <a:endParaRPr lang="ru-RU" sz="16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413" marR="414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err="1">
                          <a:latin typeface="Times New Roman"/>
                          <a:ea typeface="Times New Roman"/>
                          <a:cs typeface="Times New Roman"/>
                        </a:rPr>
                        <a:t>Синеборская</a:t>
                      </a:r>
                      <a:r>
                        <a:rPr lang="ru-RU" sz="1600" b="1" dirty="0">
                          <a:latin typeface="Times New Roman"/>
                          <a:ea typeface="Times New Roman"/>
                          <a:cs typeface="Times New Roman"/>
                        </a:rPr>
                        <a:t> СОШ</a:t>
                      </a:r>
                      <a:endParaRPr lang="ru-RU" sz="16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413" marR="414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16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413" marR="414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  </a:t>
                      </a:r>
                      <a:r>
                        <a:rPr lang="ru-RU" sz="1600" b="1" dirty="0" err="1" smtClean="0">
                          <a:latin typeface="Times New Roman"/>
                          <a:ea typeface="Times New Roman"/>
                          <a:cs typeface="Times New Roman"/>
                        </a:rPr>
                        <a:t>Рулис</a:t>
                      </a:r>
                      <a:r>
                        <a:rPr lang="ru-RU" sz="16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b="1" dirty="0">
                          <a:latin typeface="Times New Roman"/>
                          <a:ea typeface="Times New Roman"/>
                          <a:cs typeface="Times New Roman"/>
                        </a:rPr>
                        <a:t>А.А.</a:t>
                      </a:r>
                      <a:endParaRPr lang="ru-RU" sz="16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413" marR="414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172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/>
                          <a:ea typeface="Times New Roman"/>
                          <a:cs typeface="Times New Roman"/>
                        </a:rPr>
                        <a:t>2016 - 2017</a:t>
                      </a:r>
                      <a:endParaRPr lang="ru-RU" sz="16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413" marR="414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err="1">
                          <a:latin typeface="Times New Roman"/>
                          <a:ea typeface="Times New Roman"/>
                          <a:cs typeface="Times New Roman"/>
                        </a:rPr>
                        <a:t>Синеборская</a:t>
                      </a:r>
                      <a:r>
                        <a:rPr lang="ru-RU" sz="1600" b="1" dirty="0">
                          <a:latin typeface="Times New Roman"/>
                          <a:ea typeface="Times New Roman"/>
                          <a:cs typeface="Times New Roman"/>
                        </a:rPr>
                        <a:t> СОШ</a:t>
                      </a:r>
                      <a:endParaRPr lang="ru-RU" sz="16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413" marR="414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16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413" marR="414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  </a:t>
                      </a:r>
                      <a:r>
                        <a:rPr lang="ru-RU" sz="1600" b="1" dirty="0" err="1" smtClean="0">
                          <a:latin typeface="Times New Roman"/>
                          <a:ea typeface="Times New Roman"/>
                          <a:cs typeface="Times New Roman"/>
                        </a:rPr>
                        <a:t>Рулис</a:t>
                      </a:r>
                      <a:r>
                        <a:rPr lang="ru-RU" sz="16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b="1" dirty="0">
                          <a:latin typeface="Times New Roman"/>
                          <a:ea typeface="Times New Roman"/>
                          <a:cs typeface="Times New Roman"/>
                        </a:rPr>
                        <a:t>А.А.</a:t>
                      </a:r>
                      <a:endParaRPr lang="ru-RU" sz="16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413" marR="414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91514"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/>
                          <a:ea typeface="Times New Roman"/>
                          <a:cs typeface="Times New Roman"/>
                        </a:rPr>
                        <a:t>2017 - 2018</a:t>
                      </a:r>
                      <a:endParaRPr lang="ru-RU" sz="16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413" marR="414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err="1">
                          <a:latin typeface="Times New Roman"/>
                          <a:ea typeface="Times New Roman"/>
                          <a:cs typeface="Times New Roman"/>
                        </a:rPr>
                        <a:t>Шушенская</a:t>
                      </a:r>
                      <a:r>
                        <a:rPr lang="ru-RU" sz="1600" b="1" dirty="0">
                          <a:latin typeface="Times New Roman"/>
                          <a:ea typeface="Times New Roman"/>
                          <a:cs typeface="Times New Roman"/>
                        </a:rPr>
                        <a:t> СОШ №1</a:t>
                      </a:r>
                      <a:endParaRPr lang="ru-RU" sz="16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413" marR="414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/>
                          <a:ea typeface="Times New Roman"/>
                          <a:cs typeface="Times New Roman"/>
                        </a:rPr>
                        <a:t>5</a:t>
                      </a:r>
                      <a:endParaRPr lang="ru-RU" sz="16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413" marR="414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b="1" dirty="0" err="1" smtClean="0">
                          <a:latin typeface="Times New Roman"/>
                          <a:ea typeface="Times New Roman"/>
                          <a:cs typeface="Times New Roman"/>
                        </a:rPr>
                        <a:t>Грицив</a:t>
                      </a:r>
                      <a:r>
                        <a:rPr lang="ru-RU" sz="16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 Л.В.Сапрыкин </a:t>
                      </a:r>
                      <a:r>
                        <a:rPr lang="ru-RU" sz="1600" b="1" dirty="0">
                          <a:latin typeface="Times New Roman"/>
                          <a:ea typeface="Times New Roman"/>
                          <a:cs typeface="Times New Roman"/>
                        </a:rPr>
                        <a:t>В.И.</a:t>
                      </a:r>
                      <a:endParaRPr lang="ru-RU" sz="1600" b="1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err="1" smtClean="0">
                          <a:latin typeface="Times New Roman"/>
                          <a:ea typeface="Times New Roman"/>
                          <a:cs typeface="Times New Roman"/>
                        </a:rPr>
                        <a:t>Шманева</a:t>
                      </a:r>
                      <a:r>
                        <a:rPr lang="ru-RU" sz="16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 Л.П.,  </a:t>
                      </a:r>
                      <a:r>
                        <a:rPr lang="ru-RU" sz="1600" b="1" dirty="0" err="1" smtClean="0">
                          <a:latin typeface="Times New Roman"/>
                          <a:ea typeface="Times New Roman"/>
                          <a:cs typeface="Times New Roman"/>
                        </a:rPr>
                        <a:t>Шамраева</a:t>
                      </a:r>
                      <a:r>
                        <a:rPr lang="ru-RU" sz="16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b="1" dirty="0">
                          <a:latin typeface="Times New Roman"/>
                          <a:ea typeface="Times New Roman"/>
                          <a:cs typeface="Times New Roman"/>
                        </a:rPr>
                        <a:t>О.Н.</a:t>
                      </a:r>
                      <a:endParaRPr lang="ru-RU" sz="16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413" marR="414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45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/>
                          <a:ea typeface="Times New Roman"/>
                          <a:cs typeface="Times New Roman"/>
                        </a:rPr>
                        <a:t>Шушенская СОШ №3</a:t>
                      </a:r>
                      <a:endParaRPr lang="ru-RU" sz="16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413" marR="414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16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413" marR="414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b="1" dirty="0" err="1" smtClean="0">
                          <a:latin typeface="Times New Roman"/>
                          <a:ea typeface="Times New Roman"/>
                          <a:cs typeface="Times New Roman"/>
                        </a:rPr>
                        <a:t>Астальцева</a:t>
                      </a:r>
                      <a:r>
                        <a:rPr lang="ru-RU" sz="16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b="1" dirty="0">
                          <a:latin typeface="Times New Roman"/>
                          <a:ea typeface="Times New Roman"/>
                          <a:cs typeface="Times New Roman"/>
                        </a:rPr>
                        <a:t>Г.Г.</a:t>
                      </a:r>
                      <a:endParaRPr lang="ru-RU" sz="16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413" marR="414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45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/>
                          <a:ea typeface="Times New Roman"/>
                          <a:cs typeface="Times New Roman"/>
                        </a:rPr>
                        <a:t>Нижне-Койская ООШ</a:t>
                      </a:r>
                      <a:endParaRPr lang="ru-RU" sz="16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413" marR="414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16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413" marR="414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   Свинцова </a:t>
                      </a:r>
                      <a:r>
                        <a:rPr lang="ru-RU" sz="1600" b="1" dirty="0">
                          <a:latin typeface="Times New Roman"/>
                          <a:ea typeface="Times New Roman"/>
                          <a:cs typeface="Times New Roman"/>
                        </a:rPr>
                        <a:t>Р.П.</a:t>
                      </a:r>
                      <a:endParaRPr lang="ru-RU" sz="16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413" marR="414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96098">
                <a:tc rowSpan="6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/>
                          <a:ea typeface="Times New Roman"/>
                          <a:cs typeface="Times New Roman"/>
                        </a:rPr>
                        <a:t>2018 - 2019</a:t>
                      </a:r>
                      <a:endParaRPr lang="ru-RU" sz="16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413" marR="414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err="1">
                          <a:latin typeface="Times New Roman"/>
                          <a:ea typeface="Times New Roman"/>
                          <a:cs typeface="Times New Roman"/>
                        </a:rPr>
                        <a:t>Шушенская</a:t>
                      </a:r>
                      <a:r>
                        <a:rPr lang="ru-RU" sz="1600" b="1" dirty="0">
                          <a:latin typeface="Times New Roman"/>
                          <a:ea typeface="Times New Roman"/>
                          <a:cs typeface="Times New Roman"/>
                        </a:rPr>
                        <a:t> СОШ №1</a:t>
                      </a:r>
                      <a:endParaRPr lang="ru-RU" sz="16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413" marR="414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/>
                          <a:ea typeface="Times New Roman"/>
                          <a:cs typeface="Times New Roman"/>
                        </a:rPr>
                        <a:t>4</a:t>
                      </a:r>
                      <a:endParaRPr lang="ru-RU" sz="16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413" marR="414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b="1" dirty="0" err="1" smtClean="0">
                          <a:latin typeface="Times New Roman"/>
                          <a:ea typeface="Times New Roman"/>
                          <a:cs typeface="Times New Roman"/>
                        </a:rPr>
                        <a:t>Грицив</a:t>
                      </a:r>
                      <a:r>
                        <a:rPr lang="ru-RU" sz="16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 Л.В.</a:t>
                      </a:r>
                      <a:r>
                        <a:rPr lang="ru-RU" sz="1600" b="1" dirty="0" smtClean="0">
                          <a:latin typeface="Calibri"/>
                          <a:ea typeface="Times New Roman"/>
                          <a:cs typeface="Times New Roman"/>
                        </a:rPr>
                        <a:t>,</a:t>
                      </a:r>
                      <a:r>
                        <a:rPr lang="ru-RU" sz="1600" b="1" baseline="0" dirty="0" smtClean="0">
                          <a:latin typeface="Calibri"/>
                          <a:ea typeface="Times New Roman"/>
                          <a:cs typeface="Times New Roman"/>
                        </a:rPr>
                        <a:t>  </a:t>
                      </a:r>
                      <a:r>
                        <a:rPr lang="ru-RU" sz="1600" b="1" dirty="0" err="1" smtClean="0">
                          <a:latin typeface="Times New Roman"/>
                          <a:ea typeface="Times New Roman"/>
                          <a:cs typeface="Times New Roman"/>
                        </a:rPr>
                        <a:t>Оглезнева</a:t>
                      </a:r>
                      <a:r>
                        <a:rPr lang="ru-RU" sz="16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b="1" dirty="0">
                          <a:latin typeface="Times New Roman"/>
                          <a:ea typeface="Times New Roman"/>
                          <a:cs typeface="Times New Roman"/>
                        </a:rPr>
                        <a:t>И.А.</a:t>
                      </a:r>
                      <a:endParaRPr lang="ru-RU" sz="1600" b="1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  Сапрыкин </a:t>
                      </a:r>
                      <a:r>
                        <a:rPr lang="ru-RU" sz="1600" b="1" dirty="0">
                          <a:latin typeface="Times New Roman"/>
                          <a:ea typeface="Times New Roman"/>
                          <a:cs typeface="Times New Roman"/>
                        </a:rPr>
                        <a:t>В.И.</a:t>
                      </a:r>
                      <a:endParaRPr lang="ru-RU" sz="16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413" marR="414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45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err="1">
                          <a:latin typeface="Times New Roman"/>
                          <a:ea typeface="Times New Roman"/>
                          <a:cs typeface="Times New Roman"/>
                        </a:rPr>
                        <a:t>Шушенская</a:t>
                      </a:r>
                      <a:r>
                        <a:rPr lang="ru-RU" sz="1600" b="1" dirty="0">
                          <a:latin typeface="Times New Roman"/>
                          <a:ea typeface="Times New Roman"/>
                          <a:cs typeface="Times New Roman"/>
                        </a:rPr>
                        <a:t> СОШ №2</a:t>
                      </a:r>
                      <a:endParaRPr lang="ru-RU" sz="16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413" marR="414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16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413" marR="414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  </a:t>
                      </a:r>
                      <a:r>
                        <a:rPr lang="ru-RU" sz="1600" b="1" dirty="0" err="1" smtClean="0">
                          <a:latin typeface="Times New Roman"/>
                          <a:ea typeface="Times New Roman"/>
                          <a:cs typeface="Times New Roman"/>
                        </a:rPr>
                        <a:t>Омелик</a:t>
                      </a:r>
                      <a:r>
                        <a:rPr lang="ru-RU" sz="16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b="1" dirty="0">
                          <a:latin typeface="Times New Roman"/>
                          <a:ea typeface="Times New Roman"/>
                          <a:cs typeface="Times New Roman"/>
                        </a:rPr>
                        <a:t>Г.Н.</a:t>
                      </a:r>
                      <a:endParaRPr lang="ru-RU" sz="16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413" marR="414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684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err="1">
                          <a:latin typeface="Times New Roman"/>
                          <a:ea typeface="Times New Roman"/>
                          <a:cs typeface="Times New Roman"/>
                        </a:rPr>
                        <a:t>Шушенская</a:t>
                      </a:r>
                      <a:r>
                        <a:rPr lang="ru-RU" sz="1600" b="1" dirty="0">
                          <a:latin typeface="Times New Roman"/>
                          <a:ea typeface="Times New Roman"/>
                          <a:cs typeface="Times New Roman"/>
                        </a:rPr>
                        <a:t> СОШ №3</a:t>
                      </a:r>
                      <a:endParaRPr lang="ru-RU" sz="16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413" marR="414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/>
                          <a:ea typeface="Times New Roman"/>
                          <a:cs typeface="Times New Roman"/>
                        </a:rPr>
                        <a:t>4</a:t>
                      </a:r>
                      <a:endParaRPr lang="ru-RU" sz="16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413" marR="414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b="1" dirty="0" err="1" smtClean="0">
                          <a:latin typeface="Times New Roman"/>
                          <a:ea typeface="Times New Roman"/>
                          <a:cs typeface="Times New Roman"/>
                        </a:rPr>
                        <a:t>Астальцева</a:t>
                      </a:r>
                      <a:r>
                        <a:rPr lang="ru-RU" sz="16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 Г.Г.</a:t>
                      </a:r>
                      <a:r>
                        <a:rPr lang="ru-RU" sz="1600" b="1" dirty="0" smtClean="0">
                          <a:latin typeface="Calibri"/>
                          <a:ea typeface="Times New Roman"/>
                          <a:cs typeface="Times New Roman"/>
                        </a:rPr>
                        <a:t>,</a:t>
                      </a:r>
                      <a:r>
                        <a:rPr lang="ru-RU" sz="1600" b="1" baseline="0" dirty="0" smtClean="0">
                          <a:latin typeface="Calibri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Гурьянова </a:t>
                      </a:r>
                      <a:r>
                        <a:rPr lang="ru-RU" sz="1600" b="1" dirty="0">
                          <a:latin typeface="Times New Roman"/>
                          <a:ea typeface="Times New Roman"/>
                          <a:cs typeface="Times New Roman"/>
                        </a:rPr>
                        <a:t>Е.Г.</a:t>
                      </a:r>
                      <a:endParaRPr lang="ru-RU" sz="16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413" marR="414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45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b="1" baseline="0" dirty="0" smtClean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b="1" dirty="0" err="1" smtClean="0">
                          <a:latin typeface="Times New Roman"/>
                          <a:ea typeface="Times New Roman"/>
                          <a:cs typeface="Times New Roman"/>
                        </a:rPr>
                        <a:t>Субботинская</a:t>
                      </a:r>
                      <a:r>
                        <a:rPr lang="ru-RU" sz="16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b="1" dirty="0">
                          <a:latin typeface="Times New Roman"/>
                          <a:ea typeface="Times New Roman"/>
                          <a:cs typeface="Times New Roman"/>
                        </a:rPr>
                        <a:t>СОШ</a:t>
                      </a:r>
                      <a:endParaRPr lang="ru-RU" sz="16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413" marR="414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16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413" marR="414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b="1" dirty="0" err="1" smtClean="0">
                          <a:latin typeface="Times New Roman"/>
                          <a:ea typeface="Times New Roman"/>
                          <a:cs typeface="Times New Roman"/>
                        </a:rPr>
                        <a:t>Цих</a:t>
                      </a:r>
                      <a:r>
                        <a:rPr lang="ru-RU" sz="16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 Г.В.</a:t>
                      </a:r>
                      <a:r>
                        <a:rPr lang="ru-RU" sz="1600" b="1" dirty="0" smtClean="0">
                          <a:latin typeface="Calibri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ru-RU" sz="1600" b="1" baseline="0" dirty="0" smtClean="0">
                          <a:latin typeface="Calibri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b="1" dirty="0" err="1" smtClean="0">
                          <a:latin typeface="Times New Roman"/>
                          <a:ea typeface="Times New Roman"/>
                          <a:cs typeface="Times New Roman"/>
                        </a:rPr>
                        <a:t>Цих</a:t>
                      </a:r>
                      <a:r>
                        <a:rPr lang="ru-RU" sz="16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b="1" dirty="0">
                          <a:latin typeface="Times New Roman"/>
                          <a:ea typeface="Times New Roman"/>
                          <a:cs typeface="Times New Roman"/>
                        </a:rPr>
                        <a:t>М.В.</a:t>
                      </a:r>
                      <a:endParaRPr lang="ru-RU" sz="16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413" marR="414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172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ru-RU" sz="16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413" marR="414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b="1" dirty="0" err="1" smtClean="0">
                          <a:latin typeface="Times New Roman"/>
                          <a:ea typeface="Times New Roman"/>
                          <a:cs typeface="Times New Roman"/>
                        </a:rPr>
                        <a:t>Дельвер</a:t>
                      </a:r>
                      <a:r>
                        <a:rPr lang="ru-RU" sz="16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b="1" dirty="0">
                          <a:latin typeface="Times New Roman"/>
                          <a:ea typeface="Times New Roman"/>
                          <a:cs typeface="Times New Roman"/>
                        </a:rPr>
                        <a:t>В.Л.</a:t>
                      </a:r>
                      <a:endParaRPr lang="ru-RU" sz="16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413" marR="414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45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  Московская </a:t>
                      </a:r>
                      <a:r>
                        <a:rPr lang="ru-RU" sz="1600" b="1" dirty="0">
                          <a:latin typeface="Times New Roman"/>
                          <a:ea typeface="Times New Roman"/>
                          <a:cs typeface="Times New Roman"/>
                        </a:rPr>
                        <a:t>СОШ</a:t>
                      </a:r>
                      <a:endParaRPr lang="ru-RU" sz="16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413" marR="414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ru-RU" sz="16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413" marR="414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 Колягина </a:t>
                      </a:r>
                      <a:r>
                        <a:rPr lang="ru-RU" sz="1600" b="1" dirty="0">
                          <a:latin typeface="Times New Roman"/>
                          <a:ea typeface="Times New Roman"/>
                          <a:cs typeface="Times New Roman"/>
                        </a:rPr>
                        <a:t>Л.М</a:t>
                      </a:r>
                      <a:r>
                        <a:rPr lang="ru-RU" sz="16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  <a:r>
                        <a:rPr lang="ru-RU" sz="1600" b="1" dirty="0" smtClean="0">
                          <a:latin typeface="Calibri"/>
                          <a:ea typeface="Times New Roman"/>
                          <a:cs typeface="Times New Roman"/>
                        </a:rPr>
                        <a:t>,</a:t>
                      </a:r>
                      <a:r>
                        <a:rPr lang="ru-RU" sz="1600" b="1" baseline="0" dirty="0" smtClean="0">
                          <a:latin typeface="Calibri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 Кашина </a:t>
                      </a:r>
                      <a:r>
                        <a:rPr lang="ru-RU" sz="1600" b="1" dirty="0">
                          <a:latin typeface="Times New Roman"/>
                          <a:ea typeface="Times New Roman"/>
                          <a:cs typeface="Times New Roman"/>
                        </a:rPr>
                        <a:t>И.А</a:t>
                      </a:r>
                      <a:r>
                        <a:rPr lang="ru-RU" sz="16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</a:p>
                  </a:txBody>
                  <a:tcPr marL="41413" marR="414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1928794" y="142852"/>
            <a:ext cx="6643734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Мониторинг</a:t>
            </a:r>
            <a:r>
              <a:rPr kumimoji="0" lang="ru-RU" sz="2400" b="1" i="0" u="none" strike="noStrike" cap="none" normalizeH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участия  в очном этапе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2400" b="1" dirty="0" smtClean="0">
                <a:solidFill>
                  <a:srgbClr val="C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раевого</a:t>
            </a:r>
            <a:r>
              <a:rPr kumimoji="0" lang="ru-RU" sz="2400" b="1" i="0" u="none" strike="noStrike" cap="none" normalizeH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молодежного форума «Научно-технический</a:t>
            </a:r>
            <a:r>
              <a:rPr kumimoji="0" lang="ru-RU" sz="2400" b="1" i="0" u="none" strike="noStrike" cap="none" normalizeH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потенциал Сибири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(2015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–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2020 учебные годы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)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4"/>
          <p:cNvSpPr>
            <a:spLocks noChangeArrowheads="1"/>
          </p:cNvSpPr>
          <p:nvPr/>
        </p:nvSpPr>
        <p:spPr bwMode="auto">
          <a:xfrm>
            <a:off x="539750" y="5300663"/>
            <a:ext cx="1123950" cy="129540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42116" name="Rectangle 132"/>
          <p:cNvSpPr>
            <a:spLocks noChangeArrowheads="1"/>
          </p:cNvSpPr>
          <p:nvPr/>
        </p:nvSpPr>
        <p:spPr bwMode="auto">
          <a:xfrm>
            <a:off x="0" y="64150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eaLnBrk="0" hangingPunct="0"/>
            <a:endParaRPr lang="ru-RU"/>
          </a:p>
        </p:txBody>
      </p:sp>
      <p:sp>
        <p:nvSpPr>
          <p:cNvPr id="8193" name="Rectangle 1"/>
          <p:cNvSpPr>
            <a:spLocks noChangeArrowheads="1"/>
          </p:cNvSpPr>
          <p:nvPr/>
        </p:nvSpPr>
        <p:spPr bwMode="auto">
          <a:xfrm>
            <a:off x="1928794" y="214290"/>
            <a:ext cx="6643734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Мониторинг</a:t>
            </a:r>
            <a:r>
              <a:rPr kumimoji="0" lang="ru-RU" sz="2400" b="1" i="0" u="none" strike="noStrike" cap="none" normalizeH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участия  в очном этапе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2400" b="1" dirty="0" smtClean="0">
                <a:solidFill>
                  <a:srgbClr val="C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раевого</a:t>
            </a:r>
            <a:r>
              <a:rPr kumimoji="0" lang="ru-RU" sz="2400" b="1" i="0" u="none" strike="noStrike" cap="none" normalizeH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молодежного форума «Научно-технический</a:t>
            </a:r>
            <a:r>
              <a:rPr kumimoji="0" lang="ru-RU" sz="2400" b="1" i="0" u="none" strike="noStrike" cap="none" normalizeH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потенциал Сибири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(2015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–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2020 учебные годы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)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Arial" pitchFamily="34" charset="0"/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1285852" y="2000239"/>
          <a:ext cx="7643867" cy="2761022"/>
        </p:xfrm>
        <a:graphic>
          <a:graphicData uri="http://schemas.openxmlformats.org/drawingml/2006/table">
            <a:tbl>
              <a:tblPr/>
              <a:tblGrid>
                <a:gridCol w="1214446"/>
                <a:gridCol w="2418283"/>
                <a:gridCol w="939303"/>
                <a:gridCol w="3071835"/>
              </a:tblGrid>
              <a:tr h="1025842">
                <a:tc rowSpan="5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b="1" dirty="0" smtClean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2019 </a:t>
                      </a:r>
                      <a:r>
                        <a:rPr lang="ru-RU" sz="1600" b="1" dirty="0">
                          <a:latin typeface="Times New Roman"/>
                          <a:ea typeface="Times New Roman"/>
                          <a:cs typeface="Times New Roman"/>
                        </a:rPr>
                        <a:t>- </a:t>
                      </a:r>
                      <a:r>
                        <a:rPr lang="ru-RU" sz="16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2020</a:t>
                      </a:r>
                      <a:endParaRPr lang="ru-RU" sz="16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413" marR="414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Шушенская</a:t>
                      </a:r>
                      <a:r>
                        <a:rPr lang="ru-RU" sz="16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СОШ №1</a:t>
                      </a:r>
                    </a:p>
                  </a:txBody>
                  <a:tcPr marL="41413" marR="414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b="1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ru-RU" b="1" dirty="0" smtClean="0"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  <a:endParaRPr lang="ru-RU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413" marR="414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latin typeface="Times New Roman" pitchFamily="18" charset="0"/>
                          <a:cs typeface="Times New Roman" pitchFamily="18" charset="0"/>
                        </a:rPr>
                        <a:t> Сапрыкина Л.Н.,  </a:t>
                      </a:r>
                      <a:r>
                        <a:rPr lang="ru-RU" b="1" dirty="0" err="1" smtClean="0">
                          <a:latin typeface="Times New Roman" pitchFamily="18" charset="0"/>
                          <a:cs typeface="Times New Roman" pitchFamily="18" charset="0"/>
                        </a:rPr>
                        <a:t>Шманева</a:t>
                      </a:r>
                      <a:r>
                        <a:rPr lang="ru-RU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Л.П., </a:t>
                      </a:r>
                      <a:r>
                        <a:rPr lang="ru-RU" b="1" dirty="0" smtClean="0">
                          <a:latin typeface="Times New Roman" pitchFamily="18" charset="0"/>
                          <a:cs typeface="Times New Roman" pitchFamily="18" charset="0"/>
                        </a:rPr>
                        <a:t>Сивакова Ю.А, </a:t>
                      </a:r>
                      <a:r>
                        <a:rPr lang="ru-RU" b="1" dirty="0" err="1" smtClean="0">
                          <a:latin typeface="Times New Roman" pitchFamily="18" charset="0"/>
                          <a:cs typeface="Times New Roman" pitchFamily="18" charset="0"/>
                        </a:rPr>
                        <a:t>Шабуни</a:t>
                      </a:r>
                      <a:r>
                        <a:rPr lang="ru-RU" b="1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на</a:t>
                      </a:r>
                      <a:r>
                        <a:rPr lang="ru-RU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Е.В.., Фисунов С.С.,  </a:t>
                      </a:r>
                      <a:r>
                        <a:rPr lang="ru-RU" b="1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Оглезнева</a:t>
                      </a:r>
                      <a:r>
                        <a:rPr lang="ru-RU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И.А., </a:t>
                      </a:r>
                      <a:endParaRPr lang="ru-RU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413" marR="414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45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  Центр туризма,  </a:t>
                      </a:r>
                    </a:p>
                    <a:p>
                      <a:r>
                        <a:rPr lang="ru-RU" sz="16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краеведения и экологии</a:t>
                      </a:r>
                      <a:endParaRPr lang="ru-RU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413" marR="414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413" marR="414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 Панкратьева Т.А.,</a:t>
                      </a:r>
                      <a:endParaRPr lang="ru-RU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413" marR="414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684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 </a:t>
                      </a:r>
                      <a:r>
                        <a:rPr lang="ru-RU" sz="1600" b="1" dirty="0" err="1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Иджинская</a:t>
                      </a:r>
                      <a:r>
                        <a:rPr lang="ru-RU" sz="1600" b="1" baseline="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16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СОШ</a:t>
                      </a:r>
                      <a:endParaRPr lang="ru-RU" sz="16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1413" marR="414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413" marR="414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b="1" dirty="0" err="1" smtClean="0">
                          <a:latin typeface="Times New Roman" pitchFamily="18" charset="0"/>
                          <a:cs typeface="Times New Roman" pitchFamily="18" charset="0"/>
                        </a:rPr>
                        <a:t>Шлетгауэер</a:t>
                      </a:r>
                      <a:r>
                        <a:rPr lang="ru-RU" b="1" dirty="0" smtClean="0">
                          <a:latin typeface="Times New Roman" pitchFamily="18" charset="0"/>
                          <a:cs typeface="Times New Roman" pitchFamily="18" charset="0"/>
                        </a:rPr>
                        <a:t> Т.В.</a:t>
                      </a:r>
                      <a:endParaRPr lang="ru-RU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413" marR="414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45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b="1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Казанцевская</a:t>
                      </a:r>
                      <a:r>
                        <a:rPr lang="ru-RU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СОШ</a:t>
                      </a:r>
                      <a:endParaRPr lang="ru-RU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413" marR="414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413" marR="414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latin typeface="Times New Roman" pitchFamily="18" charset="0"/>
                          <a:cs typeface="Times New Roman" pitchFamily="18" charset="0"/>
                        </a:rPr>
                        <a:t> Тимакова Е.С.</a:t>
                      </a:r>
                      <a:endParaRPr lang="ru-RU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413" marR="414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172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err="1" smtClean="0">
                          <a:latin typeface="Times New Roman" pitchFamily="18" charset="0"/>
                          <a:cs typeface="Times New Roman" pitchFamily="18" charset="0"/>
                        </a:rPr>
                        <a:t>Синеборская</a:t>
                      </a:r>
                      <a:r>
                        <a:rPr lang="ru-RU" b="1" dirty="0" smtClean="0">
                          <a:latin typeface="Times New Roman" pitchFamily="18" charset="0"/>
                          <a:cs typeface="Times New Roman" pitchFamily="18" charset="0"/>
                        </a:rPr>
                        <a:t> СОШ</a:t>
                      </a:r>
                      <a:endParaRPr lang="ru-RU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413" marR="414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b="1" dirty="0" err="1" smtClean="0">
                          <a:latin typeface="Times New Roman" pitchFamily="18" charset="0"/>
                          <a:cs typeface="Times New Roman" pitchFamily="18" charset="0"/>
                        </a:rPr>
                        <a:t>Рулис</a:t>
                      </a:r>
                      <a:r>
                        <a:rPr lang="ru-RU" b="1" dirty="0" smtClean="0">
                          <a:latin typeface="Times New Roman" pitchFamily="18" charset="0"/>
                          <a:cs typeface="Times New Roman" pitchFamily="18" charset="0"/>
                        </a:rPr>
                        <a:t> А.А.</a:t>
                      </a:r>
                      <a:endParaRPr lang="ru-RU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413" marR="414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4"/>
          <p:cNvSpPr>
            <a:spLocks noChangeArrowheads="1"/>
          </p:cNvSpPr>
          <p:nvPr/>
        </p:nvSpPr>
        <p:spPr bwMode="auto">
          <a:xfrm>
            <a:off x="539750" y="5300663"/>
            <a:ext cx="1123950" cy="129540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42116" name="Rectangle 132"/>
          <p:cNvSpPr>
            <a:spLocks noChangeArrowheads="1"/>
          </p:cNvSpPr>
          <p:nvPr/>
        </p:nvSpPr>
        <p:spPr bwMode="auto">
          <a:xfrm>
            <a:off x="0" y="64150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eaLnBrk="0" hangingPunct="0"/>
            <a:endParaRPr lang="ru-RU"/>
          </a:p>
        </p:txBody>
      </p:sp>
      <p:sp>
        <p:nvSpPr>
          <p:cNvPr id="32770" name="AutoShape 2" descr="https://fs00.infourok.ru/images/doc/234/103654/3/img18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4818" name="AutoShape 2" descr="https://fs00.infourok.ru/images/doc/234/103654/3/img18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4820" name="AutoShape 4" descr="https://fs00.infourok.ru/images/doc/234/103654/3/img18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4822" name="AutoShape 6" descr="https://fs00.infourok.ru/images/doc/234/103654/3/img18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34825" name="Picture 9" descr="http://school37.tgl.net.ru/images/osnovnaja.gi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000100" y="52518"/>
            <a:ext cx="8143900" cy="6805482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4"/>
          <p:cNvSpPr>
            <a:spLocks noChangeArrowheads="1"/>
          </p:cNvSpPr>
          <p:nvPr/>
        </p:nvSpPr>
        <p:spPr bwMode="auto">
          <a:xfrm>
            <a:off x="539750" y="5300663"/>
            <a:ext cx="1123950" cy="129540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42116" name="Rectangle 132"/>
          <p:cNvSpPr>
            <a:spLocks noChangeArrowheads="1"/>
          </p:cNvSpPr>
          <p:nvPr/>
        </p:nvSpPr>
        <p:spPr bwMode="auto">
          <a:xfrm>
            <a:off x="0" y="64150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eaLnBrk="0" hangingPunct="0"/>
            <a:endParaRPr lang="ru-RU"/>
          </a:p>
        </p:txBody>
      </p:sp>
      <p:sp>
        <p:nvSpPr>
          <p:cNvPr id="32770" name="AutoShape 2" descr="https://fs00.infourok.ru/images/doc/234/103654/3/img18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4818" name="AutoShape 2" descr="https://fs00.infourok.ru/images/doc/234/103654/3/img18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4820" name="AutoShape 4" descr="https://fs00.infourok.ru/images/doc/234/103654/3/img18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4822" name="AutoShape 6" descr="https://fs00.infourok.ru/images/doc/234/103654/3/img18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34823" name="Picture 7" descr="C:\Documents and Settings\Администратор\Рабочий стол\img18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34825" name="Picture 9" descr="http://school37.tgl.net.ru/images/osnovnaja.gif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" y="1"/>
            <a:ext cx="2428860" cy="2435626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4"/>
          <p:cNvSpPr>
            <a:spLocks noChangeArrowheads="1"/>
          </p:cNvSpPr>
          <p:nvPr/>
        </p:nvSpPr>
        <p:spPr bwMode="auto">
          <a:xfrm>
            <a:off x="539750" y="5300663"/>
            <a:ext cx="1123950" cy="129540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42116" name="Rectangle 132"/>
          <p:cNvSpPr>
            <a:spLocks noChangeArrowheads="1"/>
          </p:cNvSpPr>
          <p:nvPr/>
        </p:nvSpPr>
        <p:spPr bwMode="auto">
          <a:xfrm>
            <a:off x="0" y="64150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eaLnBrk="0" hangingPunct="0"/>
            <a:endParaRPr lang="ru-RU"/>
          </a:p>
        </p:txBody>
      </p:sp>
      <p:pic>
        <p:nvPicPr>
          <p:cNvPr id="1026" name="Picture 2" descr="C:\Documents and Settings\Администратор\Рабочий стол\012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4"/>
          <p:cNvSpPr>
            <a:spLocks noChangeArrowheads="1"/>
          </p:cNvSpPr>
          <p:nvPr/>
        </p:nvSpPr>
        <p:spPr bwMode="auto">
          <a:xfrm>
            <a:off x="539750" y="5300663"/>
            <a:ext cx="1123950" cy="129540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42116" name="Rectangle 132"/>
          <p:cNvSpPr>
            <a:spLocks noChangeArrowheads="1"/>
          </p:cNvSpPr>
          <p:nvPr/>
        </p:nvSpPr>
        <p:spPr bwMode="auto">
          <a:xfrm>
            <a:off x="0" y="64150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eaLnBrk="0" hangingPunct="0"/>
            <a:endParaRPr lang="ru-RU"/>
          </a:p>
        </p:txBody>
      </p:sp>
      <p:pic>
        <p:nvPicPr>
          <p:cNvPr id="2050" name="Picture 2" descr="C:\Documents and Settings\Администратор\Рабочий стол\061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4"/>
          <p:cNvSpPr>
            <a:spLocks noChangeArrowheads="1"/>
          </p:cNvSpPr>
          <p:nvPr/>
        </p:nvSpPr>
        <p:spPr bwMode="auto">
          <a:xfrm>
            <a:off x="539750" y="5300663"/>
            <a:ext cx="1123950" cy="129540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42116" name="Rectangle 132"/>
          <p:cNvSpPr>
            <a:spLocks noChangeArrowheads="1"/>
          </p:cNvSpPr>
          <p:nvPr/>
        </p:nvSpPr>
        <p:spPr bwMode="auto">
          <a:xfrm>
            <a:off x="0" y="64150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eaLnBrk="0" hangingPunct="0"/>
            <a:endParaRPr lang="ru-RU"/>
          </a:p>
        </p:txBody>
      </p:sp>
      <p:pic>
        <p:nvPicPr>
          <p:cNvPr id="3074" name="Picture 2" descr="C:\Documents and Settings\Администратор\Рабочий стол\slide_12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4"/>
          <p:cNvSpPr>
            <a:spLocks noChangeArrowheads="1"/>
          </p:cNvSpPr>
          <p:nvPr/>
        </p:nvSpPr>
        <p:spPr bwMode="auto">
          <a:xfrm>
            <a:off x="539750" y="5300663"/>
            <a:ext cx="1123950" cy="129540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42116" name="Rectangle 132"/>
          <p:cNvSpPr>
            <a:spLocks noChangeArrowheads="1"/>
          </p:cNvSpPr>
          <p:nvPr/>
        </p:nvSpPr>
        <p:spPr bwMode="auto">
          <a:xfrm>
            <a:off x="0" y="64150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eaLnBrk="0" hangingPunct="0"/>
            <a:endParaRPr lang="ru-RU"/>
          </a:p>
        </p:txBody>
      </p:sp>
      <p:pic>
        <p:nvPicPr>
          <p:cNvPr id="9218" name="Picture 2" descr="http://900igr.net/up/datas/205691/004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1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421</TotalTime>
  <Words>293</Words>
  <PresentationFormat>Экран (4:3)</PresentationFormat>
  <Paragraphs>84</Paragraphs>
  <Slides>9</Slides>
  <Notes>9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Солнцестояние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Итоги проведения муниципального этапа ВСоШ </dc:title>
  <dc:creator>user</dc:creator>
  <cp:lastModifiedBy>us-1</cp:lastModifiedBy>
  <cp:revision>70</cp:revision>
  <dcterms:created xsi:type="dcterms:W3CDTF">2017-12-13T08:11:36Z</dcterms:created>
  <dcterms:modified xsi:type="dcterms:W3CDTF">2020-04-20T07:44:19Z</dcterms:modified>
</cp:coreProperties>
</file>