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45549"/>
            <a:ext cx="7772400" cy="1847547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0099"/>
                </a:solidFill>
              </a:rPr>
              <a:t>Тема: </a:t>
            </a:r>
            <a:r>
              <a:rPr lang="ru-RU" sz="3100" b="1" i="1" dirty="0" smtClean="0">
                <a:solidFill>
                  <a:srgbClr val="C00000"/>
                </a:solidFill>
              </a:rPr>
              <a:t>Изучение </a:t>
            </a:r>
            <a:r>
              <a:rPr lang="ru-RU" sz="3100" b="1" i="1" dirty="0">
                <a:solidFill>
                  <a:srgbClr val="C00000"/>
                </a:solidFill>
              </a:rPr>
              <a:t>формирования условного рефлекса для строительства и привлечения птиц в искусственные гнездовья</a:t>
            </a:r>
            <a:r>
              <a:rPr lang="ru-RU" sz="3100" b="1" i="1" dirty="0">
                <a:solidFill>
                  <a:srgbClr val="000099"/>
                </a:solidFill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Documents and Settings\Администратор\Рабочий стол\1487672218_177.jpg"/>
          <p:cNvPicPr/>
          <p:nvPr/>
        </p:nvPicPr>
        <p:blipFill>
          <a:blip r:embed="rId2"/>
          <a:srcRect r="2488"/>
          <a:stretch>
            <a:fillRect/>
          </a:stretch>
        </p:blipFill>
        <p:spPr bwMode="auto">
          <a:xfrm>
            <a:off x="2317115" y="764704"/>
            <a:ext cx="4509770" cy="168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91880" y="4159443"/>
            <a:ext cx="4806280" cy="156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Рулис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Алина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Синеборская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СОШ»,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3Б класс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</a:p>
          <a:p>
            <a:pPr algn="r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Рулис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Людмила Ивановна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3717032"/>
            <a:ext cx="2232248" cy="268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42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                                               </a:t>
            </a:r>
            <a:r>
              <a:rPr lang="ru-RU" sz="2400" b="1" dirty="0" smtClean="0"/>
              <a:t>ВЫВОДЫ</a:t>
            </a:r>
            <a:r>
              <a:rPr lang="ru-RU" sz="2400" b="1" dirty="0"/>
              <a:t>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1. Проведён анализ информации и методических приёмов формирования условного рефлекса для строительства искусственных гнездовий.</a:t>
            </a:r>
            <a:br>
              <a:rPr lang="ru-RU" sz="2400" dirty="0"/>
            </a:br>
            <a:r>
              <a:rPr lang="ru-RU" sz="2400" dirty="0"/>
              <a:t>2. Определён видовой состав зимующих и перелётных птиц Шушенского </a:t>
            </a:r>
            <a:r>
              <a:rPr lang="ru-RU" sz="2400" dirty="0" smtClean="0"/>
              <a:t>района,  посещающих </a:t>
            </a:r>
            <a:r>
              <a:rPr lang="ru-RU" sz="2400" dirty="0"/>
              <a:t>искусственные кормушки.</a:t>
            </a:r>
            <a:br>
              <a:rPr lang="ru-RU" sz="2400" dirty="0"/>
            </a:br>
            <a:r>
              <a:rPr lang="ru-RU" sz="2400" dirty="0"/>
              <a:t>3. </a:t>
            </a:r>
            <a:r>
              <a:rPr lang="ru-RU" sz="2400" dirty="0" smtClean="0"/>
              <a:t>Построены искусственные гнездовья и размещены  на своём приусадебном участке..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4. </a:t>
            </a:r>
            <a:r>
              <a:rPr lang="ru-RU" sz="2400" dirty="0" smtClean="0"/>
              <a:t>На протяжении всего исследования корм насыпался в строго определённое время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5. Проанализированы результаты </a:t>
            </a:r>
            <a:r>
              <a:rPr lang="ru-RU" sz="2400" dirty="0" smtClean="0"/>
              <a:t> наблюдений, </a:t>
            </a:r>
            <a:r>
              <a:rPr lang="ru-RU" sz="2400" dirty="0"/>
              <a:t>полученные </a:t>
            </a:r>
            <a:r>
              <a:rPr lang="ru-RU" sz="2400" dirty="0" smtClean="0"/>
              <a:t>ранее.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7481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183" y="48396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Цель: </a:t>
            </a:r>
            <a:r>
              <a:rPr lang="ru-RU" sz="2400" dirty="0"/>
              <a:t>сформировать условный рефлекс и привлечь птиц в искусственные гнездовья.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0495" y="1268760"/>
            <a:ext cx="4378895" cy="523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577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Актуальность данной темы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938" y="1196752"/>
            <a:ext cx="4464496" cy="53764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2132856"/>
            <a:ext cx="3707904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79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14884"/>
            <a:ext cx="8229600" cy="188246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b="1" dirty="0" smtClean="0"/>
              <a:t>  </a:t>
            </a:r>
            <a:r>
              <a:rPr lang="ru-RU" b="1" dirty="0" smtClean="0"/>
              <a:t>Гипотеза</a:t>
            </a:r>
            <a:r>
              <a:rPr lang="ru-RU" dirty="0"/>
              <a:t>: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создавая </a:t>
            </a:r>
            <a:r>
              <a:rPr lang="ru-RU" dirty="0"/>
              <a:t>искусственные гнездовья на территории своего приусадебного </a:t>
            </a:r>
            <a:r>
              <a:rPr lang="ru-RU" dirty="0" smtClean="0"/>
              <a:t>участка, </a:t>
            </a:r>
            <a:r>
              <a:rPr lang="ru-RU" dirty="0"/>
              <a:t>я привлеку дополнительное количество </a:t>
            </a:r>
            <a:r>
              <a:rPr lang="ru-RU" dirty="0" smtClean="0"/>
              <a:t>птиц, </a:t>
            </a:r>
            <a:r>
              <a:rPr lang="ru-RU" dirty="0"/>
              <a:t>которые останутся на гнездовой период и как следствие этот опыт можно будет использовать в дальнейшем.</a:t>
            </a:r>
          </a:p>
          <a:p>
            <a:endParaRPr lang="ru-RU" dirty="0"/>
          </a:p>
        </p:txBody>
      </p:sp>
      <p:pic>
        <p:nvPicPr>
          <p:cNvPr id="3073" name="Picture 1" descr="C:\Users\User\Desktop\IMG-20190209-WA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5905499" cy="44291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0739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5122912" cy="612067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     </a:t>
            </a:r>
            <a:r>
              <a:rPr lang="ru-RU" b="1" dirty="0" smtClean="0"/>
              <a:t>Задачами </a:t>
            </a:r>
            <a:r>
              <a:rPr lang="ru-RU" b="1" dirty="0"/>
              <a:t>работы являлись:</a:t>
            </a:r>
            <a:endParaRPr lang="ru-RU" dirty="0"/>
          </a:p>
          <a:p>
            <a:pPr lvl="0"/>
            <a:r>
              <a:rPr lang="ru-RU" dirty="0"/>
              <a:t>Провести анализ информации и методических приёмов формирования условного рефлекса для строительства искусственных гнездовий.</a:t>
            </a:r>
          </a:p>
          <a:p>
            <a:pPr lvl="0"/>
            <a:r>
              <a:rPr lang="ru-RU" dirty="0"/>
              <a:t>Определить видовой состав зимующих и перелётных птиц Шушенского </a:t>
            </a:r>
            <a:r>
              <a:rPr lang="ru-RU" dirty="0" smtClean="0"/>
              <a:t>района, </a:t>
            </a:r>
            <a:r>
              <a:rPr lang="ru-RU" dirty="0"/>
              <a:t>обитание которых возможно возле жилища человека.</a:t>
            </a:r>
          </a:p>
          <a:p>
            <a:r>
              <a:rPr lang="ru-RU" dirty="0" smtClean="0"/>
              <a:t>Построить искусственные гнездовья и разместить их на своём приусадебном участке.</a:t>
            </a:r>
          </a:p>
          <a:p>
            <a:pPr lvl="0"/>
            <a:r>
              <a:rPr lang="ru-RU" dirty="0" smtClean="0"/>
              <a:t>В </a:t>
            </a:r>
            <a:r>
              <a:rPr lang="ru-RU" dirty="0"/>
              <a:t>заранее приготовленные кормушки в строго определённое время насыпать разные виды корма.</a:t>
            </a:r>
          </a:p>
          <a:p>
            <a:pPr lvl="0"/>
            <a:r>
              <a:rPr lang="ru-RU" dirty="0" smtClean="0"/>
              <a:t>Сравнить </a:t>
            </a:r>
            <a:r>
              <a:rPr lang="ru-RU" dirty="0"/>
              <a:t>полученные результаты с наблюдениями полученными </a:t>
            </a:r>
            <a:r>
              <a:rPr lang="ru-RU" dirty="0" smtClean="0"/>
              <a:t>ранее.</a:t>
            </a:r>
            <a:endParaRPr lang="ru-RU" dirty="0"/>
          </a:p>
          <a:p>
            <a:endParaRPr lang="ru-RU" b="1" dirty="0"/>
          </a:p>
        </p:txBody>
      </p:sp>
      <p:pic>
        <p:nvPicPr>
          <p:cNvPr id="2049" name="Picture 1" descr="C:\Users\User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42852"/>
            <a:ext cx="2786082" cy="3554170"/>
          </a:xfrm>
          <a:prstGeom prst="rect">
            <a:avLst/>
          </a:prstGeom>
          <a:noFill/>
        </p:spPr>
      </p:pic>
      <p:pic>
        <p:nvPicPr>
          <p:cNvPr id="2050" name="Picture 2" descr="C:\Users\User\Desktop\Рисунок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786190"/>
            <a:ext cx="3048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02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Определение видового состава зимующих и перелётных птиц Шушенского района. </a:t>
            </a:r>
            <a:endParaRPr lang="ru-RU" sz="2400" dirty="0"/>
          </a:p>
        </p:txBody>
      </p:sp>
      <p:pic>
        <p:nvPicPr>
          <p:cNvPr id="9" name="Рисунок 8" descr="D:\Фото_сони\26.03\DSC_10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196752"/>
            <a:ext cx="5328592" cy="462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27584" y="6021288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 автора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№1. Большая синица. Самцы и самки.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141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видового состава зимующих и перелётных птиц </a:t>
            </a: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Шушенского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6044586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 автора. Рис. №2. Пёстрый дятел. Самка.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C:\Users\User\Desktop\Рисуно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214422"/>
            <a:ext cx="5195887" cy="48402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9601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476672"/>
            <a:ext cx="8507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видового состава зимующих и перелётных птиц Шушенского района.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8000666"/>
              </p:ext>
            </p:extLst>
          </p:nvPr>
        </p:nvGraphicFramePr>
        <p:xfrm>
          <a:off x="1547664" y="6021288"/>
          <a:ext cx="6192688" cy="45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92688">
                  <a:extLst>
                    <a:ext uri="{9D8B030D-6E8A-4147-A177-3AD203B41FA5}">
                      <a16:colId xmlns:a16="http://schemas.microsoft.com/office/drawing/2014/main" xmlns="" val="1019914447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Фото автора. Рис. №3. Желна. Самец.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8211601"/>
                  </a:ext>
                </a:extLst>
              </a:tr>
            </a:tbl>
          </a:graphicData>
        </a:graphic>
      </p:graphicFrame>
      <p:pic>
        <p:nvPicPr>
          <p:cNvPr id="20482" name="Picture 2" descr="C:\Users\User\Desktop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5525" y="1262063"/>
            <a:ext cx="5133995" cy="4886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774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видового состава зимующих и перелётных птиц Шушенского района.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D:\DSC001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268760"/>
            <a:ext cx="518457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79712" y="5805264"/>
            <a:ext cx="48021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 автора. Рис. №4. Воробей. Самцы.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277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228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Тема: Изучение формирования условного рефлекса для строительства и привлечения птиц в искусственные гнездовья.  </vt:lpstr>
      <vt:lpstr>Цель: сформировать условный рефлекс и привлечь птиц в искусственные гнездовья. </vt:lpstr>
      <vt:lpstr>Актуальность данной темы</vt:lpstr>
      <vt:lpstr>Слайд 4</vt:lpstr>
      <vt:lpstr>Слайд 5</vt:lpstr>
      <vt:lpstr>Определение видового состава зимующих и перелётных птиц Шушенского района. </vt:lpstr>
      <vt:lpstr>Определение видового состава зимующих и перелётных птиц Шушенского района</vt:lpstr>
      <vt:lpstr>Слайд 8</vt:lpstr>
      <vt:lpstr>Определение видового состава зимующих и перелётных птиц Шушенского района. </vt:lpstr>
      <vt:lpstr>                                               ВЫВОДЫ: 1. Проведён анализ информации и методических приёмов формирования условного рефлекса для строительства искусственных гнездовий. 2. Определён видовой состав зимующих и перелётных птиц Шушенского района,  посещающих искусственные кормушки. 3. Построены искусственные гнездовья и размещены  на своём приусадебном участке.. 4. На протяжении всего исследования корм насыпался в строго определённое время 5. Проанализированы результаты  наблюдений, полученные ранее.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Изучение формирования условного рефлекса для строительства и привлечения птиц в искусственные гнездовья.</dc:title>
  <dc:creator>Андрей</dc:creator>
  <cp:lastModifiedBy>us-1</cp:lastModifiedBy>
  <cp:revision>17</cp:revision>
  <dcterms:created xsi:type="dcterms:W3CDTF">2019-02-01T04:22:56Z</dcterms:created>
  <dcterms:modified xsi:type="dcterms:W3CDTF">2019-03-12T06:20:39Z</dcterms:modified>
</cp:coreProperties>
</file>